
<file path=[Content_Types].xml><?xml version="1.0" encoding="utf-8"?>
<Types xmlns="http://schemas.openxmlformats.org/package/2006/content-types">
  <Default Extension="emf" ContentType="image/x-emf"/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  <p:sldMasterId id="2147483687" r:id="rId2"/>
  </p:sldMasterIdLst>
  <p:notesMasterIdLst>
    <p:notesMasterId r:id="rId32"/>
  </p:notesMasterIdLst>
  <p:sldIdLst>
    <p:sldId id="363" r:id="rId3"/>
    <p:sldId id="344" r:id="rId4"/>
    <p:sldId id="347" r:id="rId5"/>
    <p:sldId id="341" r:id="rId6"/>
    <p:sldId id="364" r:id="rId7"/>
    <p:sldId id="316" r:id="rId8"/>
    <p:sldId id="315" r:id="rId9"/>
    <p:sldId id="318" r:id="rId10"/>
    <p:sldId id="319" r:id="rId11"/>
    <p:sldId id="320" r:id="rId12"/>
    <p:sldId id="321" r:id="rId13"/>
    <p:sldId id="322" r:id="rId14"/>
    <p:sldId id="323" r:id="rId15"/>
    <p:sldId id="324" r:id="rId16"/>
    <p:sldId id="325" r:id="rId17"/>
    <p:sldId id="343" r:id="rId18"/>
    <p:sldId id="326" r:id="rId19"/>
    <p:sldId id="327" r:id="rId20"/>
    <p:sldId id="328" r:id="rId21"/>
    <p:sldId id="329" r:id="rId22"/>
    <p:sldId id="330" r:id="rId23"/>
    <p:sldId id="331" r:id="rId24"/>
    <p:sldId id="332" r:id="rId25"/>
    <p:sldId id="333" r:id="rId26"/>
    <p:sldId id="334" r:id="rId27"/>
    <p:sldId id="335" r:id="rId28"/>
    <p:sldId id="337" r:id="rId29"/>
    <p:sldId id="338" r:id="rId30"/>
    <p:sldId id="339" r:id="rId31"/>
  </p:sldIdLst>
  <p:sldSz cx="12192000" cy="6858000"/>
  <p:notesSz cx="6669088" cy="9926638"/>
  <p:embeddedFontLst>
    <p:embeddedFont>
      <p:font typeface="Calibri" panose="020F0502020204030204" pitchFamily="34" charset="0"/>
      <p:regular r:id="rId33"/>
      <p:bold r:id="rId34"/>
      <p:italic r:id="rId35"/>
      <p:boldItalic r:id="rId36"/>
    </p:embeddedFont>
    <p:embeddedFont>
      <p:font typeface="Calibri Light" panose="020F0302020204030204" pitchFamily="34" charset="0"/>
      <p:regular r:id="rId37"/>
      <p:italic r:id="rId38"/>
    </p:embeddedFont>
  </p:embeddedFontLst>
  <p:defaultTextStyle>
    <a:defPPr>
      <a:defRPr lang="nl-B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nne Charlotte Mendoza" initials="ACM" lastIdx="0" clrIdx="0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B4AA"/>
    <a:srgbClr val="424399"/>
    <a:srgbClr val="12C0DD"/>
    <a:srgbClr val="9E1F63"/>
    <a:srgbClr val="B52347"/>
    <a:srgbClr val="56004E"/>
    <a:srgbClr val="00D1B0"/>
    <a:srgbClr val="0F1E0F"/>
    <a:srgbClr val="0402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173" autoAdjust="0"/>
    <p:restoredTop sz="88101" autoAdjust="0"/>
  </p:normalViewPr>
  <p:slideViewPr>
    <p:cSldViewPr snapToGrid="0" showGuides="1">
      <p:cViewPr varScale="1">
        <p:scale>
          <a:sx n="100" d="100"/>
          <a:sy n="100" d="100"/>
        </p:scale>
        <p:origin x="1152" y="90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commentAuthors" Target="commentAuthors.xml"/><Relationship Id="rId21" Type="http://schemas.openxmlformats.org/officeDocument/2006/relationships/slide" Target="slides/slide19.xml"/><Relationship Id="rId34" Type="http://schemas.openxmlformats.org/officeDocument/2006/relationships/font" Target="fonts/font2.fntdata"/><Relationship Id="rId42" Type="http://schemas.openxmlformats.org/officeDocument/2006/relationships/theme" Target="theme/theme1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notesMaster" Target="notesMasters/notesMaster1.xml"/><Relationship Id="rId37" Type="http://schemas.openxmlformats.org/officeDocument/2006/relationships/font" Target="fonts/font5.fntdata"/><Relationship Id="rId40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font" Target="fonts/font4.fntdata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font" Target="fonts/font3.fntdata"/><Relationship Id="rId43" Type="http://schemas.openxmlformats.org/officeDocument/2006/relationships/tableStyles" Target="tableStyles.xml"/><Relationship Id="rId8" Type="http://schemas.openxmlformats.org/officeDocument/2006/relationships/slide" Target="slides/slide6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font" Target="fonts/font1.fntdata"/><Relationship Id="rId38" Type="http://schemas.openxmlformats.org/officeDocument/2006/relationships/font" Target="fonts/font6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889938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BE" dirty="0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777607" y="0"/>
            <a:ext cx="2889938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FF47F26-C4F9-4CB0-8D80-7965899F98BE}" type="datetimeFigureOut">
              <a:rPr lang="nl-BE" smtClean="0"/>
              <a:t>20/01/2020</a:t>
            </a:fld>
            <a:endParaRPr lang="nl-BE" dirty="0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357188" y="1241425"/>
            <a:ext cx="5954712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BE" dirty="0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66909" y="4777195"/>
            <a:ext cx="533527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9428585"/>
            <a:ext cx="2889938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BE" dirty="0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777607" y="9428585"/>
            <a:ext cx="2889938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12FBBF5-4C0C-448B-84D2-AB0831659D38}" type="slidenum">
              <a:rPr lang="nl-BE" smtClean="0"/>
              <a:t>‹nr.›</a:t>
            </a:fld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405505617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wetteren.be/" TargetMode="External"/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wetteren.be/" TargetMode="External"/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l-BE" dirty="0"/>
              <a:t>Via gemeentelijke website: </a:t>
            </a:r>
            <a:r>
              <a:rPr lang="nl-BE" dirty="0">
                <a:hlinkClick r:id="rId3"/>
              </a:rPr>
              <a:t>www.wetteren.be</a:t>
            </a:r>
            <a:endParaRPr lang="nl-BE" dirty="0"/>
          </a:p>
          <a:p>
            <a:endParaRPr lang="nl-BE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2FBBF5-4C0C-448B-84D2-AB0831659D38}" type="slidenum">
              <a:rPr lang="nl-BE" smtClean="0"/>
              <a:t>2</a:t>
            </a:fld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423050388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l-BE" dirty="0"/>
              <a:t>Via gemeentelijke website: </a:t>
            </a:r>
            <a:r>
              <a:rPr lang="nl-BE" dirty="0">
                <a:hlinkClick r:id="rId3"/>
              </a:rPr>
              <a:t>www.wetteren.be</a:t>
            </a:r>
            <a:endParaRPr lang="nl-BE" dirty="0"/>
          </a:p>
          <a:p>
            <a:endParaRPr lang="nl-BE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2FBBF5-4C0C-448B-84D2-AB0831659D38}" type="slidenum">
              <a:rPr lang="nl-BE" smtClean="0"/>
              <a:t>3</a:t>
            </a:fld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134260815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BE" dirty="0"/>
              <a:t>Een account zorgt ervoor dat aanvragen sneller ingevuld kunnen worden en dat er een mooi over zicht is over de aanvragen in uw persoonlijk portaal (meer uitleg hierover zie later)</a:t>
            </a: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12FBBF5-4C0C-448B-84D2-AB0831659D38}" type="slidenum">
              <a:rPr lang="nl-BE" smtClean="0"/>
              <a:t>8</a:t>
            </a:fld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162160954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BE" dirty="0"/>
              <a:t>Als u bij (1) Algemeen max bestandsgrootte van 5MB heeft overschreden, voeg de rest van de documenten toe in (3) locatie!! </a:t>
            </a: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12FBBF5-4C0C-448B-84D2-AB0831659D38}" type="slidenum">
              <a:rPr lang="nl-BE" smtClean="0"/>
              <a:t>14</a:t>
            </a:fld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344281492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BE" dirty="0"/>
              <a:t>Om uw eigen </a:t>
            </a:r>
            <a:r>
              <a:rPr lang="nl-BE" dirty="0" err="1"/>
              <a:t>eaglebe</a:t>
            </a:r>
            <a:r>
              <a:rPr lang="nl-BE" dirty="0"/>
              <a:t> portaal te kunnen bekijken, zal u zich moeten aanmelden. </a:t>
            </a:r>
          </a:p>
          <a:p>
            <a:endParaRPr lang="nl-BE" dirty="0"/>
          </a:p>
          <a:p>
            <a:endParaRPr lang="nl-BE" dirty="0"/>
          </a:p>
          <a:p>
            <a:r>
              <a:rPr lang="nl-BE" dirty="0"/>
              <a:t>U kunt 2 blokken zien: boven en onder. </a:t>
            </a:r>
          </a:p>
          <a:p>
            <a:pPr marL="171450" indent="-171450">
              <a:buFontTx/>
              <a:buChar char="-"/>
            </a:pPr>
            <a:r>
              <a:rPr lang="nl-BE" dirty="0"/>
              <a:t>Bovenaan worden uw aanvragen weergegeven die nog niet afgerond zijn. Deze aanvragen zal u kunnen openen om af te werken of om te verwijderen. </a:t>
            </a:r>
          </a:p>
          <a:p>
            <a:pPr marL="171450" indent="-171450">
              <a:buFontTx/>
              <a:buChar char="-"/>
            </a:pPr>
            <a:r>
              <a:rPr lang="nl-BE" dirty="0"/>
              <a:t>Onderaan worden uw aanvragen weergegeven die verstuurd zijn voor behandeling/of behandeld zijn. </a:t>
            </a:r>
          </a:p>
          <a:p>
            <a:pPr marL="628650" lvl="1" indent="-171450">
              <a:buFontTx/>
              <a:buChar char="-"/>
            </a:pPr>
            <a:r>
              <a:rPr lang="nl-BE" dirty="0"/>
              <a:t>Bij status kunt uw de status van uw aanvraag zien. Als u uw aanvraag net verstuurd heeft, dan zal dit kolom ‘</a:t>
            </a:r>
            <a:r>
              <a:rPr lang="nl-BE" b="1" dirty="0"/>
              <a:t>validatie’</a:t>
            </a:r>
            <a:r>
              <a:rPr lang="nl-BE" b="0" dirty="0"/>
              <a:t> weergeven, ‘</a:t>
            </a:r>
            <a:r>
              <a:rPr lang="nl-BE" b="1" dirty="0"/>
              <a:t>advies’ </a:t>
            </a:r>
            <a:r>
              <a:rPr lang="nl-BE" b="0" dirty="0"/>
              <a:t>betekent dat uw aanvraag verstuurd is naar de diensten voor advies en ‘</a:t>
            </a:r>
            <a:r>
              <a:rPr lang="nl-BE" b="0" dirty="0" err="1"/>
              <a:t>Authorisatie</a:t>
            </a:r>
            <a:r>
              <a:rPr lang="nl-BE" b="0" dirty="0"/>
              <a:t>’ betekent dat de vergunning klaar is om te schrijven en ‘Goedgekeurd’ betekent dat uw aanvraag goedgekeurd is en dat u uw vergunning via mail heeft ontvangen. </a:t>
            </a:r>
          </a:p>
          <a:p>
            <a:pPr marL="1085850" lvl="2" indent="-171450">
              <a:buFontTx/>
              <a:buChar char="-"/>
            </a:pPr>
            <a:r>
              <a:rPr lang="nl-BE" b="0" dirty="0"/>
              <a:t>Bent u die mail kwijt, geen zorgen… u kunt dit ook raadplegen onder kolom Acties -&gt; ‘ Vergunning’</a:t>
            </a:r>
            <a:endParaRPr lang="nl-BE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12FBBF5-4C0C-448B-84D2-AB0831659D38}" type="slidenum">
              <a:rPr lang="nl-BE" smtClean="0"/>
              <a:t>26</a:t>
            </a:fld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239267422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etteren_Beg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82235674-A86D-4F94-B8BD-17511BEC08AE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911225" y="5653163"/>
            <a:ext cx="4876800" cy="493713"/>
          </a:xfrm>
        </p:spPr>
        <p:txBody>
          <a:bodyPr/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nl-NL" sz="2000" b="1" kern="1200" cap="all" baseline="0" dirty="0" smtClean="0">
                <a:solidFill>
                  <a:srgbClr val="0F1E0F"/>
                </a:solidFill>
                <a:latin typeface="Montserrat SemiBold" panose="00000700000000000000" pitchFamily="50" charset="0"/>
                <a:ea typeface="+mn-ea"/>
                <a:cs typeface="+mn-cs"/>
              </a:defRPr>
            </a:lvl1pPr>
          </a:lstStyle>
          <a:p>
            <a:pPr lvl="0"/>
            <a:r>
              <a:rPr lang="nl-NL" dirty="0"/>
              <a:t>Datum</a:t>
            </a:r>
            <a:endParaRPr lang="nl-BE" dirty="0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D6BD9738-A43A-4B6C-8656-52721A8B5B7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11225" y="908050"/>
            <a:ext cx="10405358" cy="4792322"/>
          </a:xfrm>
        </p:spPr>
        <p:txBody>
          <a:bodyPr anchor="b">
            <a:noAutofit/>
          </a:bodyPr>
          <a:lstStyle>
            <a:lvl1pPr algn="l">
              <a:lnSpc>
                <a:spcPct val="100000"/>
              </a:lnSpc>
              <a:defRPr sz="7500" cap="all" baseline="0">
                <a:solidFill>
                  <a:srgbClr val="00B4AA"/>
                </a:solidFill>
                <a:latin typeface="Wetteren Stencil Bd" pitchFamily="50" charset="0"/>
              </a:defRPr>
            </a:lvl1pPr>
          </a:lstStyle>
          <a:p>
            <a:r>
              <a:rPr lang="nl-NL"/>
              <a:t>Klik om de stijl te bewerken</a:t>
            </a:r>
            <a:endParaRPr lang="nl-BE" dirty="0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95916A80-B02B-43C5-9253-9FD1627BE5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BE" dirty="0"/>
              <a:t>TITEL PRESENTATIE - 5 februari 2018 - NAAM SPREKER</a:t>
            </a:r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7CDF46CA-9C26-4FE0-B4E6-2D9D622B240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316583" y="6198036"/>
            <a:ext cx="64617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lang="nl-BE" sz="1000" kern="1200" smtClean="0">
                <a:solidFill>
                  <a:srgbClr val="0F1E0F"/>
                </a:solidFill>
                <a:latin typeface="Montserrat Light" panose="00000400000000000000" pitchFamily="50" charset="0"/>
                <a:ea typeface="+mn-ea"/>
                <a:cs typeface="+mn-cs"/>
              </a:defRPr>
            </a:lvl1pPr>
          </a:lstStyle>
          <a:p>
            <a:fld id="{43ED6195-409E-43D5-8ADE-27C0300BAFA7}" type="slidenum">
              <a:rPr lang="nl-BE" smtClean="0"/>
              <a:pPr/>
              <a:t>‹nr.›</a:t>
            </a:fld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955354726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  <p15:guide id="3" orient="horz" pos="572" userDrawn="1">
          <p15:clr>
            <a:srgbClr val="FBAE40"/>
          </p15:clr>
        </p15:guide>
        <p15:guide id="4" pos="574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etteren_bee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voettekst 2">
            <a:extLst>
              <a:ext uri="{FF2B5EF4-FFF2-40B4-BE49-F238E27FC236}">
                <a16:creationId xmlns:a16="http://schemas.microsoft.com/office/drawing/2014/main" id="{F1DBEE17-F255-4087-B033-A26628B8944D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2819400" y="6380598"/>
            <a:ext cx="6553200" cy="365125"/>
          </a:xfrm>
        </p:spPr>
        <p:txBody>
          <a:bodyPr/>
          <a:lstStyle>
            <a:lvl1pPr>
              <a:defRPr/>
            </a:lvl1pPr>
          </a:lstStyle>
          <a:p>
            <a:r>
              <a:rPr lang="nl-BE" dirty="0"/>
              <a:t>Handleiding aanvraag evenement- 20 januari 2020</a:t>
            </a:r>
          </a:p>
        </p:txBody>
      </p:sp>
      <p:sp>
        <p:nvSpPr>
          <p:cNvPr id="5" name="Tijdelijke aanduiding voor afbeelding 4">
            <a:extLst>
              <a:ext uri="{FF2B5EF4-FFF2-40B4-BE49-F238E27FC236}">
                <a16:creationId xmlns:a16="http://schemas.microsoft.com/office/drawing/2014/main" id="{2F9963FD-154A-47D8-BCB6-4E444628A561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0" y="0"/>
            <a:ext cx="12192000" cy="6264563"/>
          </a:xfrm>
          <a:solidFill>
            <a:srgbClr val="00B4AA"/>
          </a:solidFill>
          <a:ln>
            <a:solidFill>
              <a:srgbClr val="00B4AA"/>
            </a:solidFill>
          </a:ln>
        </p:spPr>
        <p:txBody>
          <a:bodyPr/>
          <a:lstStyle/>
          <a:p>
            <a:r>
              <a:rPr lang="nl-NL" dirty="0"/>
              <a:t>Klik op het pictogram als u een afbeelding wilt toevoegen</a:t>
            </a:r>
            <a:endParaRPr lang="nl-BE" dirty="0"/>
          </a:p>
        </p:txBody>
      </p:sp>
      <p:sp>
        <p:nvSpPr>
          <p:cNvPr id="4" name="Titel 1">
            <a:extLst>
              <a:ext uri="{FF2B5EF4-FFF2-40B4-BE49-F238E27FC236}">
                <a16:creationId xmlns:a16="http://schemas.microsoft.com/office/drawing/2014/main" id="{3830308C-09C1-463D-B211-61AE8FD868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1227" y="908050"/>
            <a:ext cx="4245390" cy="2015032"/>
          </a:xfrm>
        </p:spPr>
        <p:txBody>
          <a:bodyPr anchor="t" anchorCtr="0">
            <a:normAutofit/>
          </a:bodyPr>
          <a:lstStyle>
            <a:lvl1pPr>
              <a:defRPr sz="2800" cap="none" baseline="0">
                <a:solidFill>
                  <a:schemeClr val="bg1"/>
                </a:solidFill>
                <a:latin typeface="Montserrat SemiBold" panose="00000700000000000000" pitchFamily="50" charset="0"/>
              </a:defRPr>
            </a:lvl1pPr>
          </a:lstStyle>
          <a:p>
            <a:r>
              <a:rPr lang="nl-NL"/>
              <a:t>Klik om de stijl te bewerken</a:t>
            </a:r>
            <a:endParaRPr lang="nl-BE" dirty="0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0CB74A0A-223D-465C-99D1-F23D04D4FA7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316583" y="6198036"/>
            <a:ext cx="64617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lang="nl-BE" sz="1000" kern="1200" smtClean="0">
                <a:solidFill>
                  <a:srgbClr val="0F1E0F"/>
                </a:solidFill>
                <a:latin typeface="Montserrat Light" panose="00000400000000000000" pitchFamily="50" charset="0"/>
                <a:ea typeface="+mn-ea"/>
                <a:cs typeface="+mn-cs"/>
              </a:defRPr>
            </a:lvl1pPr>
          </a:lstStyle>
          <a:p>
            <a:fld id="{43ED6195-409E-43D5-8ADE-27C0300BAFA7}" type="slidenum">
              <a:rPr lang="nl-BE" smtClean="0"/>
              <a:pPr/>
              <a:t>‹nr.›</a:t>
            </a:fld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41498005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72BDC81-B95A-4F27-96EC-7AD45ED1A70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934AEDB9-0BB5-4B8B-905D-C16808160F9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Klikken om de ondertitelstijl van het model te bewerken</a:t>
            </a:r>
            <a:endParaRPr lang="nl-BE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F6958CB2-9978-4E3A-B695-1AA08B066D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BD199E-BC25-4EC5-AC30-895FDFA3D16D}" type="datetimeFigureOut">
              <a:rPr lang="nl-BE" smtClean="0"/>
              <a:t>20/01/2020</a:t>
            </a:fld>
            <a:endParaRPr lang="nl-BE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1A71A02A-60C5-4AC4-B879-8CD8A0BC3B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1DB449D7-F96C-4674-B55E-6FB38B2B2F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A0142D-B8B0-4E3B-8361-B1B1B94EC5C9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00052172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3E174F1-866F-47F2-A410-183A23E162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3443EC76-65EC-47FD-B3BA-6FC2F95915B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B10338F8-D0CA-408F-AB38-D68B3C7891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BD199E-BC25-4EC5-AC30-895FDFA3D16D}" type="datetimeFigureOut">
              <a:rPr lang="nl-BE" smtClean="0"/>
              <a:t>20/01/2020</a:t>
            </a:fld>
            <a:endParaRPr lang="nl-BE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4F304382-6E7B-4789-84EE-2542885150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B183F107-E41E-4582-AE80-64455D31D0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A0142D-B8B0-4E3B-8361-B1B1B94EC5C9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14674325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CA44A13-A60C-4D3D-AC50-0F535A1AC5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595D21A3-4241-4FDF-B695-A9035C397F6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BE5B279E-60D2-4D17-8E53-526A1557A4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BD199E-BC25-4EC5-AC30-895FDFA3D16D}" type="datetimeFigureOut">
              <a:rPr lang="nl-BE" smtClean="0"/>
              <a:t>20/01/2020</a:t>
            </a:fld>
            <a:endParaRPr lang="nl-BE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805B44F8-8917-468C-ACB8-688DA77594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00A33CB2-E483-440E-A2B9-CBAE0B3F44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A0142D-B8B0-4E3B-8361-B1B1B94EC5C9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88959961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CF8E250-F0F0-4559-9DF9-94B7473F71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5DC4E68B-4ADB-4BB4-9679-16C18FBD870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2944E629-73FA-4808-B563-9013171B764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647D4BEA-2F57-49EB-A51E-20DC6A5D62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BD199E-BC25-4EC5-AC30-895FDFA3D16D}" type="datetimeFigureOut">
              <a:rPr lang="nl-BE" smtClean="0"/>
              <a:t>20/01/2020</a:t>
            </a:fld>
            <a:endParaRPr lang="nl-BE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A17FAA2D-7736-479B-91A9-ACF05E36AB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3A84C30B-AA64-4856-975B-0083B3C04A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A0142D-B8B0-4E3B-8361-B1B1B94EC5C9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17621365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0F46E33-D197-4314-BB05-A12E3ABD40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2600521D-1CCF-4F8A-BC18-2091250A459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DEE171F4-DA43-4B33-8E99-51A2901AAAE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5" name="Tijdelijke aanduiding voor tekst 4">
            <a:extLst>
              <a:ext uri="{FF2B5EF4-FFF2-40B4-BE49-F238E27FC236}">
                <a16:creationId xmlns:a16="http://schemas.microsoft.com/office/drawing/2014/main" id="{7D44504B-7F44-4193-8FC4-642A813F61F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6" name="Tijdelijke aanduiding voor inhoud 5">
            <a:extLst>
              <a:ext uri="{FF2B5EF4-FFF2-40B4-BE49-F238E27FC236}">
                <a16:creationId xmlns:a16="http://schemas.microsoft.com/office/drawing/2014/main" id="{2F0C9444-0EC2-4EC2-988C-433F51BF846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7" name="Tijdelijke aanduiding voor datum 6">
            <a:extLst>
              <a:ext uri="{FF2B5EF4-FFF2-40B4-BE49-F238E27FC236}">
                <a16:creationId xmlns:a16="http://schemas.microsoft.com/office/drawing/2014/main" id="{7ABDEBA2-19CA-4A04-AF53-5271177005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BD199E-BC25-4EC5-AC30-895FDFA3D16D}" type="datetimeFigureOut">
              <a:rPr lang="nl-BE" smtClean="0"/>
              <a:t>20/01/2020</a:t>
            </a:fld>
            <a:endParaRPr lang="nl-BE"/>
          </a:p>
        </p:txBody>
      </p:sp>
      <p:sp>
        <p:nvSpPr>
          <p:cNvPr id="8" name="Tijdelijke aanduiding voor voettekst 7">
            <a:extLst>
              <a:ext uri="{FF2B5EF4-FFF2-40B4-BE49-F238E27FC236}">
                <a16:creationId xmlns:a16="http://schemas.microsoft.com/office/drawing/2014/main" id="{520427CE-C2AE-4582-950E-7A76AAA931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9" name="Tijdelijke aanduiding voor dianummer 8">
            <a:extLst>
              <a:ext uri="{FF2B5EF4-FFF2-40B4-BE49-F238E27FC236}">
                <a16:creationId xmlns:a16="http://schemas.microsoft.com/office/drawing/2014/main" id="{594DD2C0-D33A-49AC-AE8E-F843CBCCC2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A0142D-B8B0-4E3B-8361-B1B1B94EC5C9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80521150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6275FAA-12C3-4306-B757-374851A9BE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3" name="Tijdelijke aanduiding voor datum 2">
            <a:extLst>
              <a:ext uri="{FF2B5EF4-FFF2-40B4-BE49-F238E27FC236}">
                <a16:creationId xmlns:a16="http://schemas.microsoft.com/office/drawing/2014/main" id="{5D0A2D84-F2C0-404B-BD27-21DD1E22C0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BD199E-BC25-4EC5-AC30-895FDFA3D16D}" type="datetimeFigureOut">
              <a:rPr lang="nl-BE" smtClean="0"/>
              <a:t>20/01/2020</a:t>
            </a:fld>
            <a:endParaRPr lang="nl-BE"/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BB1B91CE-2838-4D01-AA97-F3FB824FB2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4CD5FE0B-0D85-4FCF-9F1D-B068B1CB9A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A0142D-B8B0-4E3B-8361-B1B1B94EC5C9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91725295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>
            <a:extLst>
              <a:ext uri="{FF2B5EF4-FFF2-40B4-BE49-F238E27FC236}">
                <a16:creationId xmlns:a16="http://schemas.microsoft.com/office/drawing/2014/main" id="{737B4F4A-8E4E-43EA-8900-D8C1756EC6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BD199E-BC25-4EC5-AC30-895FDFA3D16D}" type="datetimeFigureOut">
              <a:rPr lang="nl-BE" smtClean="0"/>
              <a:t>20/01/2020</a:t>
            </a:fld>
            <a:endParaRPr lang="nl-BE"/>
          </a:p>
        </p:txBody>
      </p:sp>
      <p:sp>
        <p:nvSpPr>
          <p:cNvPr id="3" name="Tijdelijke aanduiding voor voettekst 2">
            <a:extLst>
              <a:ext uri="{FF2B5EF4-FFF2-40B4-BE49-F238E27FC236}">
                <a16:creationId xmlns:a16="http://schemas.microsoft.com/office/drawing/2014/main" id="{3788960C-B4AF-4633-95F9-32A69C07A4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7D3CEA97-04E6-490B-ACD9-DA1B5AECF8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A0142D-B8B0-4E3B-8361-B1B1B94EC5C9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86436763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20014B8-CBA9-4B29-A8D3-54917ECB63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15969737-7345-4A4F-B68A-7ACEC6A34CE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21AD874F-5BE1-4C9C-88CE-6D04D42BDB8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85E8DC25-6753-459F-9050-6C7ECBB660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BD199E-BC25-4EC5-AC30-895FDFA3D16D}" type="datetimeFigureOut">
              <a:rPr lang="nl-BE" smtClean="0"/>
              <a:t>20/01/2020</a:t>
            </a:fld>
            <a:endParaRPr lang="nl-BE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C1F0B0D7-5D96-4314-A5E4-B31AC4692A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C8DDA072-64C1-4EA9-86AD-7DE7B45732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A0142D-B8B0-4E3B-8361-B1B1B94EC5C9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47481468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49D3D51-06C7-4848-BB0D-2C37381293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3" name="Tijdelijke aanduiding voor afbeelding 2">
            <a:extLst>
              <a:ext uri="{FF2B5EF4-FFF2-40B4-BE49-F238E27FC236}">
                <a16:creationId xmlns:a16="http://schemas.microsoft.com/office/drawing/2014/main" id="{A3EA9737-B0CE-4B09-9F26-4DAC160E40A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BE"/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22804BD8-4121-4A0E-9D3B-0AF41766902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C4C21A95-8FAD-4914-9DA5-EC910E3C5E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BD199E-BC25-4EC5-AC30-895FDFA3D16D}" type="datetimeFigureOut">
              <a:rPr lang="nl-BE" smtClean="0"/>
              <a:t>20/01/2020</a:t>
            </a:fld>
            <a:endParaRPr lang="nl-BE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847CA1D6-37B1-4851-8376-B35B692B49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B95181CD-E53A-4311-8F80-690747A1C2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A0142D-B8B0-4E3B-8361-B1B1B94EC5C9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4222908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Wetteren_Beg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hthoek 5">
            <a:extLst>
              <a:ext uri="{FF2B5EF4-FFF2-40B4-BE49-F238E27FC236}">
                <a16:creationId xmlns:a16="http://schemas.microsoft.com/office/drawing/2014/main" id="{B65AEFCB-5D61-417C-95FF-B384597793AF}"/>
              </a:ext>
            </a:extLst>
          </p:cNvPr>
          <p:cNvSpPr/>
          <p:nvPr userDrawn="1"/>
        </p:nvSpPr>
        <p:spPr>
          <a:xfrm>
            <a:off x="0" y="0"/>
            <a:ext cx="12192000" cy="6250329"/>
          </a:xfrm>
          <a:prstGeom prst="rect">
            <a:avLst/>
          </a:prstGeom>
          <a:solidFill>
            <a:srgbClr val="00B4AA"/>
          </a:solidFill>
          <a:ln>
            <a:solidFill>
              <a:srgbClr val="00B4A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dirty="0"/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82235674-A86D-4F94-B8BD-17511BEC08AE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911225" y="5653163"/>
            <a:ext cx="4876800" cy="493713"/>
          </a:xfrm>
        </p:spPr>
        <p:txBody>
          <a:bodyPr/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nl-NL" sz="2000" b="1" kern="1200" cap="all" baseline="0" dirty="0" smtClean="0">
                <a:solidFill>
                  <a:schemeClr val="bg1"/>
                </a:solidFill>
                <a:latin typeface="Montserrat SemiBold" panose="00000700000000000000" pitchFamily="50" charset="0"/>
                <a:ea typeface="+mn-ea"/>
                <a:cs typeface="+mn-cs"/>
              </a:defRPr>
            </a:lvl1pPr>
          </a:lstStyle>
          <a:p>
            <a:pPr lvl="0"/>
            <a:r>
              <a:rPr lang="nl-NL" dirty="0"/>
              <a:t>Datum</a:t>
            </a:r>
            <a:endParaRPr lang="nl-BE" dirty="0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D6BD9738-A43A-4B6C-8656-52721A8B5B7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11225" y="908050"/>
            <a:ext cx="10405358" cy="4792322"/>
          </a:xfrm>
        </p:spPr>
        <p:txBody>
          <a:bodyPr anchor="b">
            <a:noAutofit/>
          </a:bodyPr>
          <a:lstStyle>
            <a:lvl1pPr algn="l">
              <a:lnSpc>
                <a:spcPct val="100000"/>
              </a:lnSpc>
              <a:defRPr sz="7500" cap="all" baseline="0">
                <a:solidFill>
                  <a:schemeClr val="bg1"/>
                </a:solidFill>
                <a:latin typeface="Wetteren Stencil Bd" pitchFamily="50" charset="0"/>
              </a:defRPr>
            </a:lvl1pPr>
          </a:lstStyle>
          <a:p>
            <a:r>
              <a:rPr lang="nl-NL"/>
              <a:t>Klik om de stijl te bewerken</a:t>
            </a:r>
            <a:endParaRPr lang="nl-BE" dirty="0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95916A80-B02B-43C5-9253-9FD1627BE5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BE" dirty="0"/>
              <a:t>Voorstelling nieuw evenementenbeleid &amp; participatiemoment - 20 januari 2020</a:t>
            </a:r>
          </a:p>
        </p:txBody>
      </p:sp>
      <p:sp>
        <p:nvSpPr>
          <p:cNvPr id="7" name="Tijdelijke aanduiding voor dianummer 5">
            <a:extLst>
              <a:ext uri="{FF2B5EF4-FFF2-40B4-BE49-F238E27FC236}">
                <a16:creationId xmlns:a16="http://schemas.microsoft.com/office/drawing/2014/main" id="{EE63CE3F-CFB9-4FEC-8E84-8541EBE18B4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316583" y="6198036"/>
            <a:ext cx="64617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lang="nl-BE" sz="1000" kern="1200" smtClean="0">
                <a:solidFill>
                  <a:srgbClr val="0F1E0F"/>
                </a:solidFill>
                <a:latin typeface="Montserrat Light" panose="00000400000000000000" pitchFamily="50" charset="0"/>
                <a:ea typeface="+mn-ea"/>
                <a:cs typeface="+mn-cs"/>
              </a:defRPr>
            </a:lvl1pPr>
          </a:lstStyle>
          <a:p>
            <a:fld id="{43ED6195-409E-43D5-8ADE-27C0300BAFA7}" type="slidenum">
              <a:rPr lang="nl-BE" smtClean="0"/>
              <a:pPr/>
              <a:t>‹nr.›</a:t>
            </a:fld>
            <a:endParaRPr lang="nl-BE" dirty="0"/>
          </a:p>
        </p:txBody>
      </p:sp>
      <p:pic>
        <p:nvPicPr>
          <p:cNvPr id="8" name="Afbeelding 7">
            <a:extLst>
              <a:ext uri="{FF2B5EF4-FFF2-40B4-BE49-F238E27FC236}">
                <a16:creationId xmlns:a16="http://schemas.microsoft.com/office/drawing/2014/main" id="{E2570CE6-ACDE-4E48-BBB1-33467E40801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33291" y="6353773"/>
            <a:ext cx="965529" cy="4190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6347461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orient="horz" pos="572">
          <p15:clr>
            <a:srgbClr val="FBAE40"/>
          </p15:clr>
        </p15:guide>
        <p15:guide id="4" pos="574">
          <p15:clr>
            <a:srgbClr val="FBAE40"/>
          </p15:clr>
        </p15:guide>
      </p15:sldGuideLst>
    </p:ext>
  </p:extLs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37F9A04-E49B-410D-8AE8-C74F11619A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3" name="Tijdelijke aanduiding voor verticale tekst 2">
            <a:extLst>
              <a:ext uri="{FF2B5EF4-FFF2-40B4-BE49-F238E27FC236}">
                <a16:creationId xmlns:a16="http://schemas.microsoft.com/office/drawing/2014/main" id="{EB0E4B86-80D7-43ED-94B9-B5EE736529B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03E5CC68-618A-4018-8FF4-FEC2BFDFC2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BD199E-BC25-4EC5-AC30-895FDFA3D16D}" type="datetimeFigureOut">
              <a:rPr lang="nl-BE" smtClean="0"/>
              <a:t>20/01/2020</a:t>
            </a:fld>
            <a:endParaRPr lang="nl-BE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16AE4B88-2829-42F3-89A0-1A9FAE861F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4F8A4A96-45DE-40E8-9516-E12F810BA7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A0142D-B8B0-4E3B-8361-B1B1B94EC5C9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47300086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>
            <a:extLst>
              <a:ext uri="{FF2B5EF4-FFF2-40B4-BE49-F238E27FC236}">
                <a16:creationId xmlns:a16="http://schemas.microsoft.com/office/drawing/2014/main" id="{7AAB4E25-6236-4FDA-95B7-B1B242536A1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3" name="Tijdelijke aanduiding voor verticale tekst 2">
            <a:extLst>
              <a:ext uri="{FF2B5EF4-FFF2-40B4-BE49-F238E27FC236}">
                <a16:creationId xmlns:a16="http://schemas.microsoft.com/office/drawing/2014/main" id="{EB84629B-F1CB-4DBC-9D6F-E338DC5646C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7F924859-B344-410B-B6AE-E990080011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BD199E-BC25-4EC5-AC30-895FDFA3D16D}" type="datetimeFigureOut">
              <a:rPr lang="nl-BE" smtClean="0"/>
              <a:t>20/01/2020</a:t>
            </a:fld>
            <a:endParaRPr lang="nl-BE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4E6F50C6-F0FD-49DB-B31C-5BB21C60E2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E0923726-F2D4-47A0-AABD-0F01A83AC6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A0142D-B8B0-4E3B-8361-B1B1B94EC5C9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3809463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Wetteren_Opsomm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AC5A51E-39B1-4EEC-8805-DE12825B41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1226" y="908050"/>
            <a:ext cx="10515600" cy="679904"/>
          </a:xfrm>
        </p:spPr>
        <p:txBody>
          <a:bodyPr>
            <a:normAutofit/>
          </a:bodyPr>
          <a:lstStyle>
            <a:lvl1pPr>
              <a:defRPr sz="2800" b="1" cap="all" baseline="0">
                <a:solidFill>
                  <a:srgbClr val="00B4AA"/>
                </a:solidFill>
                <a:latin typeface="Montserrat SemiBold" panose="00000700000000000000" pitchFamily="50" charset="0"/>
              </a:defRPr>
            </a:lvl1pPr>
          </a:lstStyle>
          <a:p>
            <a:r>
              <a:rPr lang="nl-NL"/>
              <a:t>Klik om de stijl te bewerken</a:t>
            </a:r>
            <a:endParaRPr lang="nl-BE" dirty="0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18CD18EF-A36D-4B63-ACC3-717E0A8553E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1226" y="1614963"/>
            <a:ext cx="10515600" cy="4351338"/>
          </a:xfrm>
        </p:spPr>
        <p:txBody>
          <a:bodyPr>
            <a:normAutofit/>
          </a:bodyPr>
          <a:lstStyle>
            <a:lvl1pPr marL="228600" indent="-228600">
              <a:spcBef>
                <a:spcPts val="600"/>
              </a:spcBef>
              <a:buFont typeface="Montserrat Light" panose="00000400000000000000" pitchFamily="50" charset="0"/>
              <a:buChar char="-"/>
              <a:defRPr sz="2600">
                <a:solidFill>
                  <a:srgbClr val="0F1E0F"/>
                </a:solidFill>
              </a:defRPr>
            </a:lvl1pPr>
            <a:lvl2pPr marL="685800" indent="-228600">
              <a:spcBef>
                <a:spcPts val="600"/>
              </a:spcBef>
              <a:buFont typeface="Montserrat Light" panose="00000400000000000000" pitchFamily="50" charset="0"/>
              <a:buChar char="-"/>
              <a:defRPr sz="2600">
                <a:solidFill>
                  <a:srgbClr val="0F1E0F"/>
                </a:solidFill>
              </a:defRPr>
            </a:lvl2pPr>
            <a:lvl3pPr marL="1143000" indent="-228600">
              <a:spcBef>
                <a:spcPts val="600"/>
              </a:spcBef>
              <a:buFont typeface="Montserrat Light" panose="00000400000000000000" pitchFamily="50" charset="0"/>
              <a:buChar char="-"/>
              <a:defRPr sz="2600">
                <a:solidFill>
                  <a:srgbClr val="0F1E0F"/>
                </a:solidFill>
              </a:defRPr>
            </a:lvl3pPr>
            <a:lvl4pPr marL="1600200" indent="-228600">
              <a:spcBef>
                <a:spcPts val="600"/>
              </a:spcBef>
              <a:buFont typeface="Montserrat Light" panose="00000400000000000000" pitchFamily="50" charset="0"/>
              <a:buChar char="-"/>
              <a:defRPr sz="2600">
                <a:solidFill>
                  <a:srgbClr val="0F1E0F"/>
                </a:solidFill>
              </a:defRPr>
            </a:lvl4pPr>
            <a:lvl5pPr marL="2057400" indent="-228600">
              <a:spcBef>
                <a:spcPts val="600"/>
              </a:spcBef>
              <a:buFont typeface="Montserrat Light" panose="00000400000000000000" pitchFamily="50" charset="0"/>
              <a:buChar char="-"/>
              <a:defRPr sz="2600">
                <a:solidFill>
                  <a:srgbClr val="0F1E0F"/>
                </a:solidFill>
              </a:defRPr>
            </a:lvl5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 dirty="0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317393C0-A6EC-4AB0-A289-BB90746C9B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BE" dirty="0"/>
              <a:t>Voorstelling nieuw evenementenbeleid &amp; participatiemoment - 20 januari 2020</a:t>
            </a:r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15BAB607-6227-4C5B-B5B8-153BD6889C0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316583" y="6198036"/>
            <a:ext cx="64617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lang="nl-BE" sz="1000" kern="1200" smtClean="0">
                <a:solidFill>
                  <a:srgbClr val="0F1E0F"/>
                </a:solidFill>
                <a:latin typeface="Montserrat Light" panose="00000400000000000000" pitchFamily="50" charset="0"/>
                <a:ea typeface="+mn-ea"/>
                <a:cs typeface="+mn-cs"/>
              </a:defRPr>
            </a:lvl1pPr>
          </a:lstStyle>
          <a:p>
            <a:fld id="{43ED6195-409E-43D5-8ADE-27C0300BAFA7}" type="slidenum">
              <a:rPr lang="nl-BE" smtClean="0"/>
              <a:pPr/>
              <a:t>‹nr.›</a:t>
            </a:fld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6776746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Wetteren_Opsomming_inspro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AC5A51E-39B1-4EEC-8805-DE12825B41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80787" y="908050"/>
            <a:ext cx="8245929" cy="679904"/>
          </a:xfrm>
        </p:spPr>
        <p:txBody>
          <a:bodyPr>
            <a:normAutofit/>
          </a:bodyPr>
          <a:lstStyle>
            <a:lvl1pPr>
              <a:defRPr sz="2800" b="1" cap="all" baseline="0">
                <a:solidFill>
                  <a:srgbClr val="00B4AA"/>
                </a:solidFill>
                <a:latin typeface="Montserrat SemiBold" panose="00000700000000000000" pitchFamily="50" charset="0"/>
              </a:defRPr>
            </a:lvl1pPr>
          </a:lstStyle>
          <a:p>
            <a:r>
              <a:rPr lang="nl-NL"/>
              <a:t>Klik om de stijl te bewerken</a:t>
            </a:r>
            <a:endParaRPr lang="nl-BE" dirty="0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18CD18EF-A36D-4B63-ACC3-717E0A8553E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80787" y="1598612"/>
            <a:ext cx="8245929" cy="4351338"/>
          </a:xfrm>
        </p:spPr>
        <p:txBody>
          <a:bodyPr>
            <a:normAutofit/>
          </a:bodyPr>
          <a:lstStyle>
            <a:lvl1pPr marL="228600" indent="-228600">
              <a:spcBef>
                <a:spcPts val="600"/>
              </a:spcBef>
              <a:buFont typeface="Montserrat Light" panose="00000400000000000000" pitchFamily="50" charset="0"/>
              <a:buChar char="-"/>
              <a:defRPr sz="2600">
                <a:solidFill>
                  <a:srgbClr val="0F1E0F"/>
                </a:solidFill>
              </a:defRPr>
            </a:lvl1pPr>
            <a:lvl2pPr marL="685800" indent="-228600">
              <a:spcBef>
                <a:spcPts val="600"/>
              </a:spcBef>
              <a:buFont typeface="Montserrat Light" panose="00000400000000000000" pitchFamily="50" charset="0"/>
              <a:buChar char="-"/>
              <a:defRPr sz="2600">
                <a:solidFill>
                  <a:srgbClr val="0F1E0F"/>
                </a:solidFill>
              </a:defRPr>
            </a:lvl2pPr>
            <a:lvl3pPr marL="1143000" indent="-228600">
              <a:spcBef>
                <a:spcPts val="600"/>
              </a:spcBef>
              <a:buFont typeface="Montserrat Light" panose="00000400000000000000" pitchFamily="50" charset="0"/>
              <a:buChar char="-"/>
              <a:defRPr sz="2600">
                <a:solidFill>
                  <a:srgbClr val="0F1E0F"/>
                </a:solidFill>
              </a:defRPr>
            </a:lvl3pPr>
            <a:lvl4pPr marL="1600200" indent="-228600">
              <a:spcBef>
                <a:spcPts val="600"/>
              </a:spcBef>
              <a:buFont typeface="Montserrat Light" panose="00000400000000000000" pitchFamily="50" charset="0"/>
              <a:buChar char="-"/>
              <a:defRPr sz="2600">
                <a:solidFill>
                  <a:srgbClr val="0F1E0F"/>
                </a:solidFill>
              </a:defRPr>
            </a:lvl4pPr>
            <a:lvl5pPr marL="2057400" indent="-228600">
              <a:spcBef>
                <a:spcPts val="600"/>
              </a:spcBef>
              <a:buFont typeface="Montserrat Light" panose="00000400000000000000" pitchFamily="50" charset="0"/>
              <a:buChar char="-"/>
              <a:defRPr sz="2600">
                <a:solidFill>
                  <a:srgbClr val="0F1E0F"/>
                </a:solidFill>
              </a:defRPr>
            </a:lvl5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 dirty="0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317393C0-A6EC-4AB0-A289-BB90746C9B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BE" dirty="0"/>
              <a:t>Voorstelling nieuw evenementenbeleid &amp; participatiemoment - 20 januari 2020</a:t>
            </a:r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07E3FC9E-582A-4F81-BE6C-2CFF27ADCAF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316583" y="6198036"/>
            <a:ext cx="64617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lang="nl-BE" sz="1000" kern="1200" smtClean="0">
                <a:solidFill>
                  <a:srgbClr val="0F1E0F"/>
                </a:solidFill>
                <a:latin typeface="Montserrat Light" panose="00000400000000000000" pitchFamily="50" charset="0"/>
                <a:ea typeface="+mn-ea"/>
                <a:cs typeface="+mn-cs"/>
              </a:defRPr>
            </a:lvl1pPr>
          </a:lstStyle>
          <a:p>
            <a:fld id="{43ED6195-409E-43D5-8ADE-27C0300BAFA7}" type="slidenum">
              <a:rPr lang="nl-BE" smtClean="0"/>
              <a:pPr/>
              <a:t>‹nr.›</a:t>
            </a:fld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2443091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etteren_Opsomming_insprong_f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AC5A51E-39B1-4EEC-8805-DE12825B41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1226" y="908050"/>
            <a:ext cx="10515600" cy="679904"/>
          </a:xfrm>
        </p:spPr>
        <p:txBody>
          <a:bodyPr>
            <a:normAutofit/>
          </a:bodyPr>
          <a:lstStyle>
            <a:lvl1pPr>
              <a:defRPr sz="2800" b="1" cap="all" baseline="0">
                <a:solidFill>
                  <a:srgbClr val="00B4AA"/>
                </a:solidFill>
                <a:latin typeface="Montserrat SemiBold" panose="00000700000000000000" pitchFamily="50" charset="0"/>
              </a:defRPr>
            </a:lvl1pPr>
          </a:lstStyle>
          <a:p>
            <a:r>
              <a:rPr lang="nl-NL"/>
              <a:t>Klik om de stijl te bewerken</a:t>
            </a:r>
            <a:endParaRPr lang="nl-BE" dirty="0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18CD18EF-A36D-4B63-ACC3-717E0A8553E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82836" y="1598611"/>
            <a:ext cx="6743988" cy="4351338"/>
          </a:xfrm>
        </p:spPr>
        <p:txBody>
          <a:bodyPr>
            <a:normAutofit/>
          </a:bodyPr>
          <a:lstStyle>
            <a:lvl1pPr marL="228600" indent="-228600">
              <a:spcBef>
                <a:spcPts val="600"/>
              </a:spcBef>
              <a:buFont typeface="Montserrat Light" panose="00000400000000000000" pitchFamily="50" charset="0"/>
              <a:buChar char="-"/>
              <a:defRPr sz="2600">
                <a:solidFill>
                  <a:srgbClr val="0F1E0F"/>
                </a:solidFill>
              </a:defRPr>
            </a:lvl1pPr>
            <a:lvl2pPr marL="685800" indent="-228600">
              <a:spcBef>
                <a:spcPts val="600"/>
              </a:spcBef>
              <a:buFont typeface="Montserrat Light" panose="00000400000000000000" pitchFamily="50" charset="0"/>
              <a:buChar char="-"/>
              <a:defRPr sz="2600">
                <a:solidFill>
                  <a:srgbClr val="0F1E0F"/>
                </a:solidFill>
              </a:defRPr>
            </a:lvl2pPr>
            <a:lvl3pPr marL="1143000" indent="-228600">
              <a:spcBef>
                <a:spcPts val="600"/>
              </a:spcBef>
              <a:buFont typeface="Montserrat Light" panose="00000400000000000000" pitchFamily="50" charset="0"/>
              <a:buChar char="-"/>
              <a:defRPr sz="2600">
                <a:solidFill>
                  <a:srgbClr val="0F1E0F"/>
                </a:solidFill>
              </a:defRPr>
            </a:lvl3pPr>
            <a:lvl4pPr marL="1600200" indent="-228600">
              <a:spcBef>
                <a:spcPts val="600"/>
              </a:spcBef>
              <a:buFont typeface="Montserrat Light" panose="00000400000000000000" pitchFamily="50" charset="0"/>
              <a:buChar char="-"/>
              <a:defRPr sz="2600">
                <a:solidFill>
                  <a:srgbClr val="0F1E0F"/>
                </a:solidFill>
              </a:defRPr>
            </a:lvl4pPr>
            <a:lvl5pPr marL="2057400" indent="-228600">
              <a:spcBef>
                <a:spcPts val="600"/>
              </a:spcBef>
              <a:buFont typeface="Montserrat Light" panose="00000400000000000000" pitchFamily="50" charset="0"/>
              <a:buChar char="-"/>
              <a:defRPr sz="2600">
                <a:solidFill>
                  <a:srgbClr val="0F1E0F"/>
                </a:solidFill>
              </a:defRPr>
            </a:lvl5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 dirty="0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317393C0-A6EC-4AB0-A289-BB90746C9B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BE" dirty="0"/>
              <a:t>Voorstelling nieuw evenementenbeleid &amp; participatiemoment - 20 januari 2020</a:t>
            </a:r>
          </a:p>
        </p:txBody>
      </p:sp>
      <p:sp>
        <p:nvSpPr>
          <p:cNvPr id="6" name="Tijdelijke aanduiding voor afbeelding 4">
            <a:extLst>
              <a:ext uri="{FF2B5EF4-FFF2-40B4-BE49-F238E27FC236}">
                <a16:creationId xmlns:a16="http://schemas.microsoft.com/office/drawing/2014/main" id="{338A5BAF-52D5-44D4-9E07-EA644FABCE1E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911225" y="1598612"/>
            <a:ext cx="3459563" cy="4351338"/>
          </a:xfrm>
          <a:noFill/>
          <a:ln>
            <a:noFill/>
          </a:ln>
        </p:spPr>
        <p:txBody>
          <a:bodyPr/>
          <a:lstStyle/>
          <a:p>
            <a:r>
              <a:rPr lang="nl-NL" dirty="0"/>
              <a:t>Klik op het pictogram als u een afbeelding wilt toevoegen</a:t>
            </a:r>
            <a:endParaRPr lang="nl-BE" dirty="0"/>
          </a:p>
        </p:txBody>
      </p:sp>
      <p:sp>
        <p:nvSpPr>
          <p:cNvPr id="7" name="Tijdelijke aanduiding voor dianummer 5">
            <a:extLst>
              <a:ext uri="{FF2B5EF4-FFF2-40B4-BE49-F238E27FC236}">
                <a16:creationId xmlns:a16="http://schemas.microsoft.com/office/drawing/2014/main" id="{CB07EFB3-9258-4C02-ACA8-E38EBBFDCC5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316583" y="6198036"/>
            <a:ext cx="64617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lang="nl-BE" sz="1000" kern="1200" smtClean="0">
                <a:solidFill>
                  <a:srgbClr val="0F1E0F"/>
                </a:solidFill>
                <a:latin typeface="Montserrat Light" panose="00000400000000000000" pitchFamily="50" charset="0"/>
                <a:ea typeface="+mn-ea"/>
                <a:cs typeface="+mn-cs"/>
              </a:defRPr>
            </a:lvl1pPr>
          </a:lstStyle>
          <a:p>
            <a:fld id="{43ED6195-409E-43D5-8ADE-27C0300BAFA7}" type="slidenum">
              <a:rPr lang="nl-BE" smtClean="0"/>
              <a:pPr/>
              <a:t>‹nr.›</a:t>
            </a:fld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8146748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etteren_Nummer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voettekst 2">
            <a:extLst>
              <a:ext uri="{FF2B5EF4-FFF2-40B4-BE49-F238E27FC236}">
                <a16:creationId xmlns:a16="http://schemas.microsoft.com/office/drawing/2014/main" id="{46E5B16B-E2C9-4350-9B2C-48763181936E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BE" dirty="0"/>
              <a:t>Voorstelling nieuw evenementenbeleid &amp; participatiemoment - 20 januari 2020</a:t>
            </a:r>
          </a:p>
        </p:txBody>
      </p:sp>
      <p:sp>
        <p:nvSpPr>
          <p:cNvPr id="4" name="Titel 1">
            <a:extLst>
              <a:ext uri="{FF2B5EF4-FFF2-40B4-BE49-F238E27FC236}">
                <a16:creationId xmlns:a16="http://schemas.microsoft.com/office/drawing/2014/main" id="{CDFF62FE-EFAD-44B2-8977-076DC0E439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1226" y="908050"/>
            <a:ext cx="10515600" cy="679904"/>
          </a:xfrm>
        </p:spPr>
        <p:txBody>
          <a:bodyPr>
            <a:normAutofit/>
          </a:bodyPr>
          <a:lstStyle>
            <a:lvl1pPr>
              <a:defRPr sz="2800" cap="all" baseline="0">
                <a:solidFill>
                  <a:srgbClr val="00B4AA"/>
                </a:solidFill>
                <a:latin typeface="Montserrat SemiBold" panose="00000700000000000000" pitchFamily="50" charset="0"/>
              </a:defRPr>
            </a:lvl1pPr>
          </a:lstStyle>
          <a:p>
            <a:r>
              <a:rPr lang="nl-NL"/>
              <a:t>Klik om de stijl te bewerken</a:t>
            </a:r>
            <a:endParaRPr lang="nl-BE" dirty="0"/>
          </a:p>
        </p:txBody>
      </p:sp>
      <p:sp>
        <p:nvSpPr>
          <p:cNvPr id="5" name="Tijdelijke aanduiding voor inhoud 2">
            <a:extLst>
              <a:ext uri="{FF2B5EF4-FFF2-40B4-BE49-F238E27FC236}">
                <a16:creationId xmlns:a16="http://schemas.microsoft.com/office/drawing/2014/main" id="{4753E6D7-8DAE-4928-8862-E248B607FA5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1226" y="1614963"/>
            <a:ext cx="10515600" cy="4351338"/>
          </a:xfrm>
        </p:spPr>
        <p:txBody>
          <a:bodyPr>
            <a:normAutofit/>
          </a:bodyPr>
          <a:lstStyle>
            <a:lvl1pPr marL="457200" indent="-457200">
              <a:spcBef>
                <a:spcPts val="600"/>
              </a:spcBef>
              <a:buFont typeface="+mj-lt"/>
              <a:buAutoNum type="arabicPeriod"/>
              <a:defRPr sz="2600">
                <a:solidFill>
                  <a:srgbClr val="0F1E0F"/>
                </a:solidFill>
              </a:defRPr>
            </a:lvl1pPr>
            <a:lvl2pPr marL="457200" indent="0">
              <a:spcBef>
                <a:spcPts val="600"/>
              </a:spcBef>
              <a:buFont typeface="Montserrat Light" panose="00000400000000000000" pitchFamily="50" charset="0"/>
              <a:buNone/>
              <a:defRPr sz="2600">
                <a:solidFill>
                  <a:srgbClr val="0F1E0F"/>
                </a:solidFill>
              </a:defRPr>
            </a:lvl2pPr>
            <a:lvl3pPr marL="1143000" indent="-228600">
              <a:spcBef>
                <a:spcPts val="600"/>
              </a:spcBef>
              <a:buFont typeface="Montserrat Light" panose="00000400000000000000" pitchFamily="50" charset="0"/>
              <a:buChar char="-"/>
              <a:defRPr sz="2600">
                <a:solidFill>
                  <a:srgbClr val="0F1E0F"/>
                </a:solidFill>
              </a:defRPr>
            </a:lvl3pPr>
            <a:lvl4pPr marL="1600200" indent="-228600">
              <a:spcBef>
                <a:spcPts val="600"/>
              </a:spcBef>
              <a:buFont typeface="Montserrat Light" panose="00000400000000000000" pitchFamily="50" charset="0"/>
              <a:buChar char="-"/>
              <a:defRPr sz="2600">
                <a:solidFill>
                  <a:srgbClr val="0F1E0F"/>
                </a:solidFill>
              </a:defRPr>
            </a:lvl4pPr>
            <a:lvl5pPr marL="2057400" indent="-228600">
              <a:spcBef>
                <a:spcPts val="600"/>
              </a:spcBef>
              <a:buFont typeface="Montserrat Light" panose="00000400000000000000" pitchFamily="50" charset="0"/>
              <a:buChar char="-"/>
              <a:defRPr sz="2600">
                <a:solidFill>
                  <a:srgbClr val="0F1E0F"/>
                </a:solidFill>
              </a:defRPr>
            </a:lvl5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 dirty="0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8DB73B2D-B54C-49EE-A085-65C3940398B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316583" y="6198036"/>
            <a:ext cx="64617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lang="nl-BE" sz="1000" kern="1200" smtClean="0">
                <a:solidFill>
                  <a:srgbClr val="0F1E0F"/>
                </a:solidFill>
                <a:latin typeface="Montserrat Light" panose="00000400000000000000" pitchFamily="50" charset="0"/>
                <a:ea typeface="+mn-ea"/>
                <a:cs typeface="+mn-cs"/>
              </a:defRPr>
            </a:lvl1pPr>
          </a:lstStyle>
          <a:p>
            <a:fld id="{43ED6195-409E-43D5-8ADE-27C0300BAFA7}" type="slidenum">
              <a:rPr lang="nl-BE" smtClean="0"/>
              <a:pPr/>
              <a:t>‹nr.›</a:t>
            </a:fld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34751752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etteren_Nummering_inspro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voettekst 2">
            <a:extLst>
              <a:ext uri="{FF2B5EF4-FFF2-40B4-BE49-F238E27FC236}">
                <a16:creationId xmlns:a16="http://schemas.microsoft.com/office/drawing/2014/main" id="{46E5B16B-E2C9-4350-9B2C-48763181936E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BE" dirty="0"/>
              <a:t>Voorstelling nieuw evenementenloket &amp; participatiemoment - 20 januari 2020</a:t>
            </a:r>
          </a:p>
        </p:txBody>
      </p:sp>
      <p:sp>
        <p:nvSpPr>
          <p:cNvPr id="4" name="Titel 1">
            <a:extLst>
              <a:ext uri="{FF2B5EF4-FFF2-40B4-BE49-F238E27FC236}">
                <a16:creationId xmlns:a16="http://schemas.microsoft.com/office/drawing/2014/main" id="{CDFF62FE-EFAD-44B2-8977-076DC0E439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87715" y="908050"/>
            <a:ext cx="8245929" cy="679904"/>
          </a:xfrm>
        </p:spPr>
        <p:txBody>
          <a:bodyPr>
            <a:normAutofit/>
          </a:bodyPr>
          <a:lstStyle>
            <a:lvl1pPr>
              <a:defRPr sz="2800" cap="all" baseline="0">
                <a:solidFill>
                  <a:srgbClr val="00B4AA"/>
                </a:solidFill>
                <a:latin typeface="Montserrat SemiBold" panose="00000700000000000000" pitchFamily="50" charset="0"/>
              </a:defRPr>
            </a:lvl1pPr>
          </a:lstStyle>
          <a:p>
            <a:r>
              <a:rPr lang="nl-NL"/>
              <a:t>Klik om de stijl te bewerken</a:t>
            </a:r>
            <a:endParaRPr lang="nl-BE" dirty="0"/>
          </a:p>
        </p:txBody>
      </p:sp>
      <p:sp>
        <p:nvSpPr>
          <p:cNvPr id="5" name="Tijdelijke aanduiding voor inhoud 2">
            <a:extLst>
              <a:ext uri="{FF2B5EF4-FFF2-40B4-BE49-F238E27FC236}">
                <a16:creationId xmlns:a16="http://schemas.microsoft.com/office/drawing/2014/main" id="{4753E6D7-8DAE-4928-8862-E248B607FA5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87715" y="1587954"/>
            <a:ext cx="8245929" cy="4351338"/>
          </a:xfrm>
        </p:spPr>
        <p:txBody>
          <a:bodyPr>
            <a:normAutofit/>
          </a:bodyPr>
          <a:lstStyle>
            <a:lvl1pPr marL="457200" indent="-457200">
              <a:spcBef>
                <a:spcPts val="600"/>
              </a:spcBef>
              <a:buFont typeface="+mj-lt"/>
              <a:buAutoNum type="arabicPeriod"/>
              <a:defRPr sz="2600">
                <a:solidFill>
                  <a:srgbClr val="0F1E0F"/>
                </a:solidFill>
              </a:defRPr>
            </a:lvl1pPr>
            <a:lvl2pPr marL="457200" indent="0">
              <a:spcBef>
                <a:spcPts val="600"/>
              </a:spcBef>
              <a:buFont typeface="Montserrat Light" panose="00000400000000000000" pitchFamily="50" charset="0"/>
              <a:buNone/>
              <a:defRPr sz="2600">
                <a:solidFill>
                  <a:srgbClr val="0F1E0F"/>
                </a:solidFill>
              </a:defRPr>
            </a:lvl2pPr>
            <a:lvl3pPr marL="1143000" indent="-228600">
              <a:spcBef>
                <a:spcPts val="600"/>
              </a:spcBef>
              <a:buFont typeface="Montserrat Light" panose="00000400000000000000" pitchFamily="50" charset="0"/>
              <a:buChar char="-"/>
              <a:defRPr sz="2600">
                <a:solidFill>
                  <a:srgbClr val="0F1E0F"/>
                </a:solidFill>
              </a:defRPr>
            </a:lvl3pPr>
            <a:lvl4pPr marL="1600200" indent="-228600">
              <a:spcBef>
                <a:spcPts val="600"/>
              </a:spcBef>
              <a:buFont typeface="Montserrat Light" panose="00000400000000000000" pitchFamily="50" charset="0"/>
              <a:buChar char="-"/>
              <a:defRPr sz="2600">
                <a:solidFill>
                  <a:srgbClr val="0F1E0F"/>
                </a:solidFill>
              </a:defRPr>
            </a:lvl4pPr>
            <a:lvl5pPr marL="2057400" indent="-228600">
              <a:spcBef>
                <a:spcPts val="600"/>
              </a:spcBef>
              <a:buFont typeface="Montserrat Light" panose="00000400000000000000" pitchFamily="50" charset="0"/>
              <a:buChar char="-"/>
              <a:defRPr sz="2600">
                <a:solidFill>
                  <a:srgbClr val="0F1E0F"/>
                </a:solidFill>
              </a:defRPr>
            </a:lvl5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 dirty="0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F55E8065-FED3-45FF-968F-AD7A8F6C466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316583" y="6198036"/>
            <a:ext cx="64617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lang="nl-BE" sz="1000" kern="1200" smtClean="0">
                <a:solidFill>
                  <a:srgbClr val="0F1E0F"/>
                </a:solidFill>
                <a:latin typeface="Montserrat Light" panose="00000400000000000000" pitchFamily="50" charset="0"/>
                <a:ea typeface="+mn-ea"/>
                <a:cs typeface="+mn-cs"/>
              </a:defRPr>
            </a:lvl1pPr>
          </a:lstStyle>
          <a:p>
            <a:fld id="{43ED6195-409E-43D5-8ADE-27C0300BAFA7}" type="slidenum">
              <a:rPr lang="nl-BE" smtClean="0"/>
              <a:pPr/>
              <a:t>‹nr.›</a:t>
            </a:fld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17984212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Wetteren_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hoek 6">
            <a:extLst>
              <a:ext uri="{FF2B5EF4-FFF2-40B4-BE49-F238E27FC236}">
                <a16:creationId xmlns:a16="http://schemas.microsoft.com/office/drawing/2014/main" id="{F26FB794-E0A0-45AE-81D8-779EA167D30E}"/>
              </a:ext>
            </a:extLst>
          </p:cNvPr>
          <p:cNvSpPr/>
          <p:nvPr userDrawn="1"/>
        </p:nvSpPr>
        <p:spPr>
          <a:xfrm>
            <a:off x="0" y="1"/>
            <a:ext cx="12192000" cy="6250329"/>
          </a:xfrm>
          <a:prstGeom prst="rect">
            <a:avLst/>
          </a:prstGeom>
          <a:solidFill>
            <a:srgbClr val="00B4AA"/>
          </a:solidFill>
          <a:ln>
            <a:solidFill>
              <a:srgbClr val="00B4A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dirty="0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9B7689DE-B0EF-48AC-9D02-B2FD94F431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BE" dirty="0"/>
              <a:t>Voorstelling nieuw evenementenbeleid &amp; participatiemoment - 20 januari 2020</a:t>
            </a: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76DB4F41-606C-4772-9A37-88F337A356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1227" y="908051"/>
            <a:ext cx="10659740" cy="4655497"/>
          </a:xfrm>
        </p:spPr>
        <p:txBody>
          <a:bodyPr anchor="t" anchorCtr="0">
            <a:normAutofit/>
          </a:bodyPr>
          <a:lstStyle>
            <a:lvl1pPr algn="l">
              <a:defRPr sz="3000" cap="all" baseline="0">
                <a:solidFill>
                  <a:schemeClr val="bg1"/>
                </a:solidFill>
                <a:latin typeface="Wetteren Stencil Bd" pitchFamily="50" charset="0"/>
              </a:defRPr>
            </a:lvl1pPr>
          </a:lstStyle>
          <a:p>
            <a:r>
              <a:rPr lang="nl-NL"/>
              <a:t>Klik om de stijl te bewerken</a:t>
            </a:r>
            <a:endParaRPr lang="nl-BE" dirty="0"/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2711009E-3CD0-4FC5-8D49-D7CDFC1A1E0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11226" y="5527543"/>
            <a:ext cx="4304532" cy="657476"/>
          </a:xfrm>
        </p:spPr>
        <p:txBody>
          <a:bodyPr>
            <a:normAutofit/>
          </a:bodyPr>
          <a:lstStyle>
            <a:lvl1pPr marL="0" indent="0">
              <a:buNone/>
              <a:defRPr sz="1500" cap="all" baseline="0">
                <a:solidFill>
                  <a:schemeClr val="bg1"/>
                </a:solidFill>
                <a:latin typeface="Montserrat SemiBold" panose="00000700000000000000" pitchFamily="50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DE8FB854-91E6-4FD8-BDF5-9CA1840CEF3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316583" y="6198036"/>
            <a:ext cx="64617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lang="nl-BE" sz="1000" kern="1200" smtClean="0">
                <a:solidFill>
                  <a:srgbClr val="0F1E0F"/>
                </a:solidFill>
                <a:latin typeface="Montserrat Light" panose="00000400000000000000" pitchFamily="50" charset="0"/>
                <a:ea typeface="+mn-ea"/>
                <a:cs typeface="+mn-cs"/>
              </a:defRPr>
            </a:lvl1pPr>
          </a:lstStyle>
          <a:p>
            <a:fld id="{43ED6195-409E-43D5-8ADE-27C0300BAFA7}" type="slidenum">
              <a:rPr lang="nl-BE" smtClean="0"/>
              <a:pPr/>
              <a:t>‹nr.›</a:t>
            </a:fld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19851926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etteren_Kleu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hoek 6">
            <a:extLst>
              <a:ext uri="{FF2B5EF4-FFF2-40B4-BE49-F238E27FC236}">
                <a16:creationId xmlns:a16="http://schemas.microsoft.com/office/drawing/2014/main" id="{F26FB794-E0A0-45AE-81D8-779EA167D30E}"/>
              </a:ext>
            </a:extLst>
          </p:cNvPr>
          <p:cNvSpPr/>
          <p:nvPr userDrawn="1"/>
        </p:nvSpPr>
        <p:spPr>
          <a:xfrm>
            <a:off x="0" y="1"/>
            <a:ext cx="12192000" cy="6250329"/>
          </a:xfrm>
          <a:prstGeom prst="rect">
            <a:avLst/>
          </a:prstGeom>
          <a:solidFill>
            <a:srgbClr val="00B4AA"/>
          </a:solidFill>
          <a:ln>
            <a:solidFill>
              <a:srgbClr val="00B4A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dirty="0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9B7689DE-B0EF-48AC-9D02-B2FD94F431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BE" dirty="0"/>
              <a:t>Handleiding aanvraag evenement- 20 januari 2020</a:t>
            </a:r>
          </a:p>
        </p:txBody>
      </p:sp>
      <p:sp>
        <p:nvSpPr>
          <p:cNvPr id="8" name="Titel 1">
            <a:extLst>
              <a:ext uri="{FF2B5EF4-FFF2-40B4-BE49-F238E27FC236}">
                <a16:creationId xmlns:a16="http://schemas.microsoft.com/office/drawing/2014/main" id="{29E47F6C-24C9-41BC-8793-DA7C8C4A97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1226" y="908050"/>
            <a:ext cx="10515600" cy="679904"/>
          </a:xfr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nl-BE" sz="3000" kern="1200" cap="all" baseline="0" dirty="0">
                <a:solidFill>
                  <a:schemeClr val="bg1"/>
                </a:solidFill>
                <a:latin typeface="Wetteren Stencil Bd" pitchFamily="50" charset="0"/>
                <a:ea typeface="+mj-ea"/>
                <a:cs typeface="+mj-cs"/>
              </a:defRPr>
            </a:lvl1pPr>
          </a:lstStyle>
          <a:p>
            <a:r>
              <a:rPr lang="nl-NL"/>
              <a:t>Klik om de stijl te bewerken</a:t>
            </a:r>
            <a:endParaRPr lang="nl-BE" dirty="0"/>
          </a:p>
        </p:txBody>
      </p:sp>
      <p:sp>
        <p:nvSpPr>
          <p:cNvPr id="9" name="Tijdelijke aanduiding voor inhoud 2">
            <a:extLst>
              <a:ext uri="{FF2B5EF4-FFF2-40B4-BE49-F238E27FC236}">
                <a16:creationId xmlns:a16="http://schemas.microsoft.com/office/drawing/2014/main" id="{15A2DBDC-99F5-4B31-88F9-6009628875D1}"/>
              </a:ext>
            </a:extLst>
          </p:cNvPr>
          <p:cNvSpPr>
            <a:spLocks noGrp="1"/>
          </p:cNvSpPr>
          <p:nvPr>
            <p:ph idx="12"/>
          </p:nvPr>
        </p:nvSpPr>
        <p:spPr>
          <a:xfrm>
            <a:off x="911226" y="2102929"/>
            <a:ext cx="10515600" cy="4351338"/>
          </a:xfrm>
        </p:spPr>
        <p:txBody>
          <a:bodyPr>
            <a:normAutofit/>
          </a:bodyPr>
          <a:lstStyle>
            <a:lvl1pPr marL="228600" indent="-228600">
              <a:spcBef>
                <a:spcPts val="600"/>
              </a:spcBef>
              <a:buFont typeface="Montserrat Light" panose="00000400000000000000" pitchFamily="50" charset="0"/>
              <a:buChar char="-"/>
              <a:defRPr sz="2600">
                <a:solidFill>
                  <a:schemeClr val="bg1"/>
                </a:solidFill>
              </a:defRPr>
            </a:lvl1pPr>
            <a:lvl2pPr marL="685800" indent="-228600">
              <a:spcBef>
                <a:spcPts val="600"/>
              </a:spcBef>
              <a:buFont typeface="Montserrat Light" panose="00000400000000000000" pitchFamily="50" charset="0"/>
              <a:buChar char="-"/>
              <a:defRPr sz="2600">
                <a:solidFill>
                  <a:schemeClr val="bg1"/>
                </a:solidFill>
              </a:defRPr>
            </a:lvl2pPr>
            <a:lvl3pPr marL="1143000" indent="-228600">
              <a:spcBef>
                <a:spcPts val="600"/>
              </a:spcBef>
              <a:buFont typeface="Montserrat Light" panose="00000400000000000000" pitchFamily="50" charset="0"/>
              <a:buChar char="-"/>
              <a:defRPr sz="2600">
                <a:solidFill>
                  <a:schemeClr val="bg1"/>
                </a:solidFill>
              </a:defRPr>
            </a:lvl3pPr>
            <a:lvl4pPr marL="1600200" indent="-228600">
              <a:spcBef>
                <a:spcPts val="600"/>
              </a:spcBef>
              <a:buFont typeface="Montserrat Light" panose="00000400000000000000" pitchFamily="50" charset="0"/>
              <a:buChar char="-"/>
              <a:defRPr sz="2600">
                <a:solidFill>
                  <a:schemeClr val="bg1"/>
                </a:solidFill>
              </a:defRPr>
            </a:lvl4pPr>
            <a:lvl5pPr marL="2057400" indent="-228600">
              <a:spcBef>
                <a:spcPts val="600"/>
              </a:spcBef>
              <a:buFont typeface="Montserrat Light" panose="00000400000000000000" pitchFamily="50" charset="0"/>
              <a:buChar char="-"/>
              <a:defRPr sz="2600">
                <a:solidFill>
                  <a:schemeClr val="bg1"/>
                </a:solidFill>
              </a:defRPr>
            </a:lvl5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 dirty="0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B05154A2-372F-4C26-B79E-838241BB647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316583" y="6198036"/>
            <a:ext cx="64617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lang="nl-BE" sz="1000" kern="1200" smtClean="0">
                <a:solidFill>
                  <a:srgbClr val="0F1E0F"/>
                </a:solidFill>
                <a:latin typeface="Montserrat Light" panose="00000400000000000000" pitchFamily="50" charset="0"/>
                <a:ea typeface="+mn-ea"/>
                <a:cs typeface="+mn-cs"/>
              </a:defRPr>
            </a:lvl1pPr>
          </a:lstStyle>
          <a:p>
            <a:fld id="{43ED6195-409E-43D5-8ADE-27C0300BAFA7}" type="slidenum">
              <a:rPr lang="nl-BE" smtClean="0"/>
              <a:pPr/>
              <a:t>‹nr.›</a:t>
            </a:fld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36688290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13.xml"/><Relationship Id="rId7" Type="http://schemas.openxmlformats.org/officeDocument/2006/relationships/slideLayout" Target="../slideLayouts/slideLayout17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1.xml"/><Relationship Id="rId6" Type="http://schemas.openxmlformats.org/officeDocument/2006/relationships/slideLayout" Target="../slideLayouts/slideLayout16.xml"/><Relationship Id="rId11" Type="http://schemas.openxmlformats.org/officeDocument/2006/relationships/slideLayout" Target="../slideLayouts/slideLayout21.xml"/><Relationship Id="rId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20.xml"/><Relationship Id="rId4" Type="http://schemas.openxmlformats.org/officeDocument/2006/relationships/slideLayout" Target="../slideLayouts/slideLayout14.xml"/><Relationship Id="rId9" Type="http://schemas.openxmlformats.org/officeDocument/2006/relationships/slideLayout" Target="../slideLayouts/slideLayout1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Afbeelding 5">
            <a:extLst>
              <a:ext uri="{FF2B5EF4-FFF2-40B4-BE49-F238E27FC236}">
                <a16:creationId xmlns:a16="http://schemas.microsoft.com/office/drawing/2014/main" id="{0D6618D8-0034-443D-986E-CA0BEA1D2744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2226" y="6426319"/>
            <a:ext cx="1131385" cy="337125"/>
          </a:xfrm>
          <a:prstGeom prst="rect">
            <a:avLst/>
          </a:prstGeom>
        </p:spPr>
      </p:pic>
      <p:sp>
        <p:nvSpPr>
          <p:cNvPr id="2" name="Tijdelijke aanduiding voor titel 1">
            <a:extLst>
              <a:ext uri="{FF2B5EF4-FFF2-40B4-BE49-F238E27FC236}">
                <a16:creationId xmlns:a16="http://schemas.microsoft.com/office/drawing/2014/main" id="{33AA5FBA-25D2-4711-83B7-92F0E76BC4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2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 dirty="0"/>
              <a:t>Klik om stijl te bewerken</a:t>
            </a:r>
            <a:endParaRPr lang="nl-BE" dirty="0"/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1050F7D1-DB0F-4614-BCCC-96858A8126F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2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dirty="0"/>
              <a:t>Tekststijl van het model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  <a:endParaRPr lang="nl-BE" dirty="0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DB3B93E8-EAD3-4C53-9C2E-D4C0734B8A5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819402" y="6426319"/>
            <a:ext cx="655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rgbClr val="0F1E0F"/>
                </a:solidFill>
                <a:latin typeface="Montserrat Light" panose="00000400000000000000" pitchFamily="50" charset="0"/>
              </a:defRPr>
            </a:lvl1pPr>
          </a:lstStyle>
          <a:p>
            <a:r>
              <a:rPr lang="nl-BE" dirty="0"/>
              <a:t>TITEL PRESENTATIE - 5 februari 2018 - NAAM SPREKER</a:t>
            </a:r>
          </a:p>
        </p:txBody>
      </p:sp>
      <p:cxnSp>
        <p:nvCxnSpPr>
          <p:cNvPr id="11" name="Rechte verbindingslijn 10">
            <a:extLst>
              <a:ext uri="{FF2B5EF4-FFF2-40B4-BE49-F238E27FC236}">
                <a16:creationId xmlns:a16="http://schemas.microsoft.com/office/drawing/2014/main" id="{AAB04152-25F4-4DDB-B503-80F2C03D93A3}"/>
              </a:ext>
            </a:extLst>
          </p:cNvPr>
          <p:cNvCxnSpPr>
            <a:cxnSpLocks/>
          </p:cNvCxnSpPr>
          <p:nvPr/>
        </p:nvCxnSpPr>
        <p:spPr>
          <a:xfrm>
            <a:off x="0" y="6261100"/>
            <a:ext cx="12192000" cy="0"/>
          </a:xfrm>
          <a:prstGeom prst="line">
            <a:avLst/>
          </a:prstGeom>
          <a:ln>
            <a:solidFill>
              <a:srgbClr val="00B4A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Afbeelding 7">
            <a:extLst>
              <a:ext uri="{FF2B5EF4-FFF2-40B4-BE49-F238E27FC236}">
                <a16:creationId xmlns:a16="http://schemas.microsoft.com/office/drawing/2014/main" id="{C20F8E74-140B-4DC1-8E13-3EEA26C21F36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3953" y="6389391"/>
            <a:ext cx="334683" cy="334682"/>
          </a:xfrm>
          <a:prstGeom prst="rect">
            <a:avLst/>
          </a:prstGeom>
        </p:spPr>
      </p:pic>
      <p:sp>
        <p:nvSpPr>
          <p:cNvPr id="10" name="Tijdelijke aanduiding voor dianummer 5">
            <a:extLst>
              <a:ext uri="{FF2B5EF4-FFF2-40B4-BE49-F238E27FC236}">
                <a16:creationId xmlns:a16="http://schemas.microsoft.com/office/drawing/2014/main" id="{98577C83-2EB6-4258-A978-6AADAA6A0C1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316583" y="6198036"/>
            <a:ext cx="64617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lang="nl-BE" sz="1000" kern="1200" smtClean="0">
                <a:solidFill>
                  <a:srgbClr val="0F1E0F"/>
                </a:solidFill>
                <a:latin typeface="Montserrat Light" panose="00000400000000000000" pitchFamily="50" charset="0"/>
                <a:ea typeface="+mn-ea"/>
                <a:cs typeface="+mn-cs"/>
              </a:defRPr>
            </a:lvl1pPr>
          </a:lstStyle>
          <a:p>
            <a:fld id="{43ED6195-409E-43D5-8ADE-27C0300BAFA7}" type="slidenum">
              <a:rPr lang="nl-BE" smtClean="0"/>
              <a:pPr/>
              <a:t>‹nr.›</a:t>
            </a:fld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16001362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86" r:id="rId2"/>
    <p:sldLayoutId id="2147483650" r:id="rId3"/>
    <p:sldLayoutId id="2147483683" r:id="rId4"/>
    <p:sldLayoutId id="2147483684" r:id="rId5"/>
    <p:sldLayoutId id="2147483652" r:id="rId6"/>
    <p:sldLayoutId id="2147483685" r:id="rId7"/>
    <p:sldLayoutId id="2147483651" r:id="rId8"/>
    <p:sldLayoutId id="2147483653" r:id="rId9"/>
    <p:sldLayoutId id="2147483678" r:id="rId10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Montserrat Light" panose="00000400000000000000" pitchFamily="50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Montserrat Light" panose="00000400000000000000" pitchFamily="50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Montserrat Light" panose="00000400000000000000" pitchFamily="50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Montserrat Light" panose="00000400000000000000" pitchFamily="50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Montserrat Light" panose="00000400000000000000" pitchFamily="50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Montserrat Light" panose="00000400000000000000" pitchFamily="50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B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2071" userDrawn="1">
          <p15:clr>
            <a:srgbClr val="F26B43"/>
          </p15:clr>
        </p15:guide>
        <p15:guide id="3" pos="574" userDrawn="1">
          <p15:clr>
            <a:srgbClr val="F26B43"/>
          </p15:clr>
        </p15:guide>
        <p15:guide id="4" orient="horz" pos="572" userDrawn="1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>
            <a:extLst>
              <a:ext uri="{FF2B5EF4-FFF2-40B4-BE49-F238E27FC236}">
                <a16:creationId xmlns:a16="http://schemas.microsoft.com/office/drawing/2014/main" id="{D7148E6F-514B-4084-AAE5-3957DCEC12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D950F74C-D058-4CE9-B3AB-1EA2A387FD9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E8EA7680-8B01-494D-B1E8-62D9BCB2510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2BD199E-BC25-4EC5-AC30-895FDFA3D16D}" type="datetimeFigureOut">
              <a:rPr lang="nl-BE" smtClean="0"/>
              <a:t>20/01/2020</a:t>
            </a:fld>
            <a:endParaRPr lang="nl-BE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F7106857-D50A-4C52-BA4E-758FBC1DA35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BE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FB7B6125-B438-47CD-930C-D3A24FBB3C6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2A0142D-B8B0-4E3B-8361-B1B1B94EC5C9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1528106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8" r:id="rId1"/>
    <p:sldLayoutId id="2147483689" r:id="rId2"/>
    <p:sldLayoutId id="2147483690" r:id="rId3"/>
    <p:sldLayoutId id="2147483691" r:id="rId4"/>
    <p:sldLayoutId id="2147483692" r:id="rId5"/>
    <p:sldLayoutId id="2147483693" r:id="rId6"/>
    <p:sldLayoutId id="2147483694" r:id="rId7"/>
    <p:sldLayoutId id="2147483695" r:id="rId8"/>
    <p:sldLayoutId id="2147483696" r:id="rId9"/>
    <p:sldLayoutId id="2147483697" r:id="rId10"/>
    <p:sldLayoutId id="2147483698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B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wetteren.be/eerste-hulp-nieuw" TargetMode="External"/><Relationship Id="rId2" Type="http://schemas.openxmlformats.org/officeDocument/2006/relationships/hyperlink" Target="https://merkator.freshdesk.com/support/solutions/folders/9000188184" TargetMode="Externa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3.jpg"/><Relationship Id="rId4" Type="http://schemas.openxmlformats.org/officeDocument/2006/relationships/image" Target="../media/image1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3.jp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9.svg"/><Relationship Id="rId4" Type="http://schemas.openxmlformats.org/officeDocument/2006/relationships/image" Target="../media/image18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.jp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9.svg"/><Relationship Id="rId4" Type="http://schemas.openxmlformats.org/officeDocument/2006/relationships/image" Target="../media/image18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9.svg"/><Relationship Id="rId4" Type="http://schemas.openxmlformats.org/officeDocument/2006/relationships/image" Target="../media/image18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9.svg"/><Relationship Id="rId4" Type="http://schemas.openxmlformats.org/officeDocument/2006/relationships/image" Target="../media/image18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e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.jp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hyperlink" Target="http://www.wetteren.be/" TargetMode="Externa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3.jp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66B332A4-D438-4773-A77F-5ED49A448D9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953768" y="0"/>
            <a:ext cx="8284464" cy="6858000"/>
          </a:xfrm>
          <a:custGeom>
            <a:avLst/>
            <a:gdLst>
              <a:gd name="connsiteX0" fmla="*/ 1818109 w 8284464"/>
              <a:gd name="connsiteY0" fmla="*/ 0 h 6858000"/>
              <a:gd name="connsiteX1" fmla="*/ 6466355 w 8284464"/>
              <a:gd name="connsiteY1" fmla="*/ 0 h 6858000"/>
              <a:gd name="connsiteX2" fmla="*/ 6620596 w 8284464"/>
              <a:gd name="connsiteY2" fmla="*/ 109683 h 6858000"/>
              <a:gd name="connsiteX3" fmla="*/ 8284464 w 8284464"/>
              <a:gd name="connsiteY3" fmla="*/ 3429000 h 6858000"/>
              <a:gd name="connsiteX4" fmla="*/ 6620596 w 8284464"/>
              <a:gd name="connsiteY4" fmla="*/ 6748318 h 6858000"/>
              <a:gd name="connsiteX5" fmla="*/ 6466355 w 8284464"/>
              <a:gd name="connsiteY5" fmla="*/ 6858000 h 6858000"/>
              <a:gd name="connsiteX6" fmla="*/ 1818109 w 8284464"/>
              <a:gd name="connsiteY6" fmla="*/ 6858000 h 6858000"/>
              <a:gd name="connsiteX7" fmla="*/ 1663869 w 8284464"/>
              <a:gd name="connsiteY7" fmla="*/ 6748318 h 6858000"/>
              <a:gd name="connsiteX8" fmla="*/ 0 w 8284464"/>
              <a:gd name="connsiteY8" fmla="*/ 3429000 h 6858000"/>
              <a:gd name="connsiteX9" fmla="*/ 1663869 w 8284464"/>
              <a:gd name="connsiteY9" fmla="*/ 109683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8284464" h="6858000">
                <a:moveTo>
                  <a:pt x="1818109" y="0"/>
                </a:moveTo>
                <a:lnTo>
                  <a:pt x="6466355" y="0"/>
                </a:lnTo>
                <a:lnTo>
                  <a:pt x="6620596" y="109683"/>
                </a:lnTo>
                <a:cubicBezTo>
                  <a:pt x="7630666" y="865069"/>
                  <a:pt x="8284464" y="2070683"/>
                  <a:pt x="8284464" y="3429000"/>
                </a:cubicBezTo>
                <a:cubicBezTo>
                  <a:pt x="8284464" y="4787317"/>
                  <a:pt x="7630666" y="5992931"/>
                  <a:pt x="6620596" y="6748318"/>
                </a:cubicBezTo>
                <a:lnTo>
                  <a:pt x="6466355" y="6858000"/>
                </a:lnTo>
                <a:lnTo>
                  <a:pt x="1818109" y="6858000"/>
                </a:lnTo>
                <a:lnTo>
                  <a:pt x="1663869" y="6748318"/>
                </a:lnTo>
                <a:cubicBezTo>
                  <a:pt x="653798" y="5992931"/>
                  <a:pt x="0" y="4787317"/>
                  <a:pt x="0" y="3429000"/>
                </a:cubicBezTo>
                <a:cubicBezTo>
                  <a:pt x="0" y="2070683"/>
                  <a:pt x="653798" y="865069"/>
                  <a:pt x="1663869" y="109683"/>
                </a:cubicBez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DF9AD32D-FF05-44F4-BD4D-9CEE89B71E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118360" y="0"/>
            <a:ext cx="7955280" cy="6858000"/>
          </a:xfrm>
          <a:custGeom>
            <a:avLst/>
            <a:gdLst>
              <a:gd name="connsiteX0" fmla="*/ 1962423 w 7955280"/>
              <a:gd name="connsiteY0" fmla="*/ 0 h 6858000"/>
              <a:gd name="connsiteX1" fmla="*/ 5992858 w 7955280"/>
              <a:gd name="connsiteY1" fmla="*/ 0 h 6858000"/>
              <a:gd name="connsiteX2" fmla="*/ 6040191 w 7955280"/>
              <a:gd name="connsiteY2" fmla="*/ 27216 h 6858000"/>
              <a:gd name="connsiteX3" fmla="*/ 7955280 w 7955280"/>
              <a:gd name="connsiteY3" fmla="*/ 3429000 h 6858000"/>
              <a:gd name="connsiteX4" fmla="*/ 6040191 w 7955280"/>
              <a:gd name="connsiteY4" fmla="*/ 6830784 h 6858000"/>
              <a:gd name="connsiteX5" fmla="*/ 5992858 w 7955280"/>
              <a:gd name="connsiteY5" fmla="*/ 6858000 h 6858000"/>
              <a:gd name="connsiteX6" fmla="*/ 1962423 w 7955280"/>
              <a:gd name="connsiteY6" fmla="*/ 6858000 h 6858000"/>
              <a:gd name="connsiteX7" fmla="*/ 1915089 w 7955280"/>
              <a:gd name="connsiteY7" fmla="*/ 6830784 h 6858000"/>
              <a:gd name="connsiteX8" fmla="*/ 0 w 7955280"/>
              <a:gd name="connsiteY8" fmla="*/ 3429000 h 6858000"/>
              <a:gd name="connsiteX9" fmla="*/ 1915089 w 7955280"/>
              <a:gd name="connsiteY9" fmla="*/ 27216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7955280" h="6858000">
                <a:moveTo>
                  <a:pt x="1962423" y="0"/>
                </a:moveTo>
                <a:lnTo>
                  <a:pt x="5992858" y="0"/>
                </a:lnTo>
                <a:lnTo>
                  <a:pt x="6040191" y="27216"/>
                </a:lnTo>
                <a:cubicBezTo>
                  <a:pt x="7188332" y="724844"/>
                  <a:pt x="7955280" y="1987357"/>
                  <a:pt x="7955280" y="3429000"/>
                </a:cubicBezTo>
                <a:cubicBezTo>
                  <a:pt x="7955280" y="4870644"/>
                  <a:pt x="7188332" y="6133157"/>
                  <a:pt x="6040191" y="6830784"/>
                </a:cubicBezTo>
                <a:lnTo>
                  <a:pt x="5992858" y="6858000"/>
                </a:lnTo>
                <a:lnTo>
                  <a:pt x="1962423" y="6858000"/>
                </a:lnTo>
                <a:lnTo>
                  <a:pt x="1915089" y="6830784"/>
                </a:lnTo>
                <a:cubicBezTo>
                  <a:pt x="766948" y="6133157"/>
                  <a:pt x="0" y="4870644"/>
                  <a:pt x="0" y="3429000"/>
                </a:cubicBezTo>
                <a:cubicBezTo>
                  <a:pt x="0" y="1987357"/>
                  <a:pt x="766948" y="724844"/>
                  <a:pt x="1915089" y="27216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332B5E5D-4CF6-49FA-8793-18CD6E0E754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555631" y="1441938"/>
            <a:ext cx="7080738" cy="3974124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>
              <a:lnSpc>
                <a:spcPct val="90000"/>
              </a:lnSpc>
            </a:pPr>
            <a:r>
              <a:rPr lang="en-US" sz="5400" dirty="0" err="1">
                <a:solidFill>
                  <a:schemeClr val="bg1">
                    <a:lumMod val="95000"/>
                    <a:lumOff val="5000"/>
                  </a:schemeClr>
                </a:solidFill>
                <a:latin typeface="+mj-lt"/>
              </a:rPr>
              <a:t>Handleiding</a:t>
            </a:r>
            <a:r>
              <a:rPr lang="en-US" sz="5400" dirty="0">
                <a:solidFill>
                  <a:schemeClr val="bg1">
                    <a:lumMod val="95000"/>
                    <a:lumOff val="5000"/>
                  </a:schemeClr>
                </a:solidFill>
                <a:latin typeface="+mj-lt"/>
              </a:rPr>
              <a:t> Eaglebe</a:t>
            </a:r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83917261-E886-4426-B653-A74FB2E315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892062" y="6199632"/>
            <a:ext cx="4407876" cy="365125"/>
          </a:xfrm>
        </p:spPr>
        <p:txBody>
          <a:bodyPr vert="horz" lIns="91440" tIns="45720" rIns="91440" bIns="45720" rtlCol="0" anchor="ctr">
            <a:normAutofit fontScale="92500" lnSpcReduction="20000"/>
          </a:bodyPr>
          <a:lstStyle/>
          <a:p>
            <a:r>
              <a:rPr lang="nl-BE" sz="1100" dirty="0"/>
              <a:t>Voorstelling nieuw evenementenbeleid &amp; participatiemoment -20 januari 2020</a:t>
            </a:r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F4F48568-A298-4061-943E-0C84812207F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643360" y="5650992"/>
            <a:ext cx="548640" cy="548640"/>
          </a:xfrm>
          <a:prstGeom prst="ellipse">
            <a:avLst/>
          </a:prstGeom>
          <a:solidFill>
            <a:srgbClr val="7F7F7F"/>
          </a:solidFill>
        </p:spPr>
        <p:txBody>
          <a:bodyPr vert="horz" lIns="91440" tIns="45720" rIns="91440" bIns="45720" rtlCol="0" anchor="ctr">
            <a:normAutofit/>
          </a:bodyPr>
          <a:lstStyle/>
          <a:p>
            <a:pPr algn="ctr" defTabSz="457200">
              <a:spcAft>
                <a:spcPts val="600"/>
              </a:spcAft>
            </a:pPr>
            <a:fld id="{43ED6195-409E-43D5-8ADE-27C0300BAFA7}" type="slidenum">
              <a:rPr lang="en-US" sz="1500">
                <a:solidFill>
                  <a:srgbClr val="FFFFFF"/>
                </a:solidFill>
                <a:latin typeface="+mn-lt"/>
              </a:rPr>
              <a:pPr algn="ctr" defTabSz="457200">
                <a:spcAft>
                  <a:spcPts val="600"/>
                </a:spcAft>
              </a:pPr>
              <a:t>1</a:t>
            </a:fld>
            <a:endParaRPr lang="en-US" sz="1500" dirty="0">
              <a:solidFill>
                <a:srgbClr val="FFFFFF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47645637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5">
            <a:extLst>
              <a:ext uri="{FF2B5EF4-FFF2-40B4-BE49-F238E27FC236}">
                <a16:creationId xmlns:a16="http://schemas.microsoft.com/office/drawing/2014/main" id="{83F3FAE0-A253-4F8C-9929-C25D12E796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/>
              <a:t>2.1) Digitaal aanvraagformulier</a:t>
            </a:r>
          </a:p>
        </p:txBody>
      </p:sp>
      <p:sp>
        <p:nvSpPr>
          <p:cNvPr id="7" name="Tijdelijke aanduiding voor inhoud 6">
            <a:extLst>
              <a:ext uri="{FF2B5EF4-FFF2-40B4-BE49-F238E27FC236}">
                <a16:creationId xmlns:a16="http://schemas.microsoft.com/office/drawing/2014/main" id="{02036FFD-B7DB-4B85-92DD-6048E7A76A3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BE" dirty="0"/>
              <a:t>Bestaat uit 11 delen</a:t>
            </a:r>
          </a:p>
          <a:p>
            <a:pPr marL="0" indent="0">
              <a:buNone/>
            </a:pPr>
            <a:r>
              <a:rPr lang="nl-BE" dirty="0"/>
              <a:t>- Elk onderdeel met een </a:t>
            </a:r>
            <a:r>
              <a:rPr lang="nl-BE" b="1" dirty="0">
                <a:solidFill>
                  <a:srgbClr val="FF0000"/>
                </a:solidFill>
              </a:rPr>
              <a:t>*</a:t>
            </a:r>
            <a:r>
              <a:rPr lang="nl-BE" dirty="0"/>
              <a:t> dient ingevuld te worden. </a:t>
            </a:r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7FF707D0-1F5C-4FB1-A710-493EABBD1B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BE" dirty="0"/>
              <a:t>Handleiding Eaglebe – Digitaal evenementenloket</a:t>
            </a:r>
          </a:p>
        </p:txBody>
      </p:sp>
      <p:pic>
        <p:nvPicPr>
          <p:cNvPr id="14" name="Tijdelijke aanduiding voor afbeelding 13">
            <a:extLst>
              <a:ext uri="{FF2B5EF4-FFF2-40B4-BE49-F238E27FC236}">
                <a16:creationId xmlns:a16="http://schemas.microsoft.com/office/drawing/2014/main" id="{75297C58-A7CF-40F8-90DA-E08C2B3279BB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 rotWithShape="1">
          <a:blip r:embed="rId2"/>
          <a:srcRect l="-28673" t="2125" r="-72183" b="3131"/>
          <a:stretch/>
        </p:blipFill>
        <p:spPr>
          <a:xfrm>
            <a:off x="838073" y="1598613"/>
            <a:ext cx="3656383" cy="4599423"/>
          </a:xfrm>
          <a:prstGeom prst="rect">
            <a:avLst/>
          </a:prstGeom>
        </p:spPr>
      </p:pic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EB63205C-3AA8-4C87-9DE2-C56A2C62EBB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3ED6195-409E-43D5-8ADE-27C0300BAFA7}" type="slidenum">
              <a:rPr lang="nl-BE" smtClean="0"/>
              <a:pPr/>
              <a:t>10</a:t>
            </a:fld>
            <a:endParaRPr lang="nl-BE" dirty="0"/>
          </a:p>
        </p:txBody>
      </p:sp>
      <p:pic>
        <p:nvPicPr>
          <p:cNvPr id="8" name="Afbeelding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04716" y="6315676"/>
            <a:ext cx="965529" cy="4190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684251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C59F8DF-7A9E-4644-B36C-420E1D1311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/>
              <a:t>2.1) algemeen</a:t>
            </a:r>
          </a:p>
        </p:txBody>
      </p:sp>
      <p:sp>
        <p:nvSpPr>
          <p:cNvPr id="6" name="Tijdelijke aanduiding voor inhoud 5">
            <a:extLst>
              <a:ext uri="{FF2B5EF4-FFF2-40B4-BE49-F238E27FC236}">
                <a16:creationId xmlns:a16="http://schemas.microsoft.com/office/drawing/2014/main" id="{62AAB219-9A52-4726-AC55-D6ADC191BEF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31576" y="3729744"/>
            <a:ext cx="5560374" cy="2468292"/>
          </a:xfrm>
        </p:spPr>
        <p:txBody>
          <a:bodyPr>
            <a:normAutofit/>
          </a:bodyPr>
          <a:lstStyle/>
          <a:p>
            <a:r>
              <a:rPr lang="nl-BE" sz="1400" dirty="0"/>
              <a:t>Wat moet in de Dropbox komen?</a:t>
            </a:r>
          </a:p>
          <a:p>
            <a:pPr marL="457200" lvl="1" indent="0">
              <a:buNone/>
            </a:pPr>
            <a:r>
              <a:rPr lang="nl-BE" sz="1400" dirty="0"/>
              <a:t>- Gedetailleerd grondplan van evenementenlocatie (verplicht!)</a:t>
            </a:r>
          </a:p>
          <a:p>
            <a:pPr lvl="1"/>
            <a:r>
              <a:rPr lang="nl-BE" sz="1400" dirty="0"/>
              <a:t>Materiaallijst (uitleendienst)</a:t>
            </a:r>
          </a:p>
          <a:p>
            <a:pPr lvl="1"/>
            <a:r>
              <a:rPr lang="nl-BE" sz="1400" dirty="0"/>
              <a:t>Draaiboek (optioneel)</a:t>
            </a:r>
          </a:p>
          <a:p>
            <a:pPr lvl="1"/>
            <a:r>
              <a:rPr lang="nl-BE" sz="1400" dirty="0"/>
              <a:t>Flyers </a:t>
            </a:r>
          </a:p>
          <a:p>
            <a:pPr marL="457200" lvl="1" indent="0">
              <a:buNone/>
            </a:pPr>
            <a:r>
              <a:rPr lang="nl-BE" sz="1400" i="1" dirty="0"/>
              <a:t>Let op!</a:t>
            </a:r>
          </a:p>
          <a:p>
            <a:pPr lvl="1">
              <a:buFontTx/>
              <a:buChar char="-"/>
            </a:pPr>
            <a:r>
              <a:rPr lang="nl-BE" sz="1400" i="1" dirty="0"/>
              <a:t>max bestandsgrootte: 5MB</a:t>
            </a:r>
          </a:p>
          <a:p>
            <a:pPr lvl="1">
              <a:buFontTx/>
              <a:buChar char="-"/>
            </a:pPr>
            <a:r>
              <a:rPr lang="nl-BE" sz="1400" i="1" dirty="0"/>
              <a:t>Pdf, PNG, JPG, BMP, Word-doc</a:t>
            </a:r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2E48FB72-F254-45EF-85FE-72A6F84C14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BE" dirty="0"/>
              <a:t>Handleiding Eaglebe – Digitaal evenementenloket</a:t>
            </a:r>
          </a:p>
        </p:txBody>
      </p:sp>
      <p:pic>
        <p:nvPicPr>
          <p:cNvPr id="8" name="Tijdelijke aanduiding voor afbeelding 7">
            <a:extLst>
              <a:ext uri="{FF2B5EF4-FFF2-40B4-BE49-F238E27FC236}">
                <a16:creationId xmlns:a16="http://schemas.microsoft.com/office/drawing/2014/main" id="{B8EFA223-FD79-4CCB-A1E3-41795D666186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 rotWithShape="1">
          <a:blip r:embed="rId2"/>
          <a:srcRect t="7009" r="-339" b="2149"/>
          <a:stretch/>
        </p:blipFill>
        <p:spPr>
          <a:xfrm>
            <a:off x="295275" y="1444752"/>
            <a:ext cx="5665151" cy="4877988"/>
          </a:xfrm>
          <a:prstGeom prst="rect">
            <a:avLst/>
          </a:prstGeom>
        </p:spPr>
      </p:pic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FC19FB29-F514-4197-9619-ADBAF8A7644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3ED6195-409E-43D5-8ADE-27C0300BAFA7}" type="slidenum">
              <a:rPr lang="nl-BE" smtClean="0"/>
              <a:pPr/>
              <a:t>11</a:t>
            </a:fld>
            <a:endParaRPr lang="nl-BE" dirty="0"/>
          </a:p>
        </p:txBody>
      </p:sp>
      <p:pic>
        <p:nvPicPr>
          <p:cNvPr id="7" name="Afbeelding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04716" y="6315676"/>
            <a:ext cx="965529" cy="419057"/>
          </a:xfrm>
          <a:prstGeom prst="rect">
            <a:avLst/>
          </a:prstGeom>
        </p:spPr>
      </p:pic>
      <p:sp>
        <p:nvSpPr>
          <p:cNvPr id="3" name="Rechthoek 2">
            <a:extLst>
              <a:ext uri="{FF2B5EF4-FFF2-40B4-BE49-F238E27FC236}">
                <a16:creationId xmlns:a16="http://schemas.microsoft.com/office/drawing/2014/main" id="{60904134-7677-4431-8D4B-F53D58DA615F}"/>
              </a:ext>
            </a:extLst>
          </p:cNvPr>
          <p:cNvSpPr/>
          <p:nvPr/>
        </p:nvSpPr>
        <p:spPr>
          <a:xfrm>
            <a:off x="1495425" y="5200650"/>
            <a:ext cx="1457325" cy="428625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64065985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C59F8DF-7A9E-4644-B36C-420E1D1311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/>
              <a:t>2.2) Periode</a:t>
            </a:r>
          </a:p>
        </p:txBody>
      </p:sp>
      <p:sp>
        <p:nvSpPr>
          <p:cNvPr id="6" name="Tijdelijke aanduiding voor inhoud 5">
            <a:extLst>
              <a:ext uri="{FF2B5EF4-FFF2-40B4-BE49-F238E27FC236}">
                <a16:creationId xmlns:a16="http://schemas.microsoft.com/office/drawing/2014/main" id="{62AAB219-9A52-4726-AC55-D6ADC191BEF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315200" y="1836824"/>
            <a:ext cx="4111624" cy="219568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nl-BE" sz="1500" i="1" dirty="0"/>
              <a:t>Let op: een evenement moet </a:t>
            </a:r>
            <a:r>
              <a:rPr lang="nl-BE" sz="1500" b="1" i="1" dirty="0"/>
              <a:t>minstens 30 werkdagen </a:t>
            </a:r>
            <a:r>
              <a:rPr lang="nl-BE" sz="1500" i="1" dirty="0"/>
              <a:t>vóór aanvang van het evenement aangevraagd worden. </a:t>
            </a:r>
          </a:p>
          <a:p>
            <a:pPr marL="0" indent="0">
              <a:buNone/>
            </a:pPr>
            <a:endParaRPr lang="nl-BE" sz="1500" i="1" dirty="0"/>
          </a:p>
          <a:p>
            <a:pPr marL="0" indent="0">
              <a:buNone/>
            </a:pPr>
            <a:r>
              <a:rPr lang="nl-BE" sz="1500" i="1" dirty="0"/>
              <a:t>Is de periode minder dan 30 werkdagen, dan kan het evenement niet meer aangevraagd worden!</a:t>
            </a:r>
          </a:p>
          <a:p>
            <a:pPr marL="0" indent="0">
              <a:buNone/>
            </a:pPr>
            <a:endParaRPr lang="nl-BE" sz="2000" i="1" dirty="0"/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2E48FB72-F254-45EF-85FE-72A6F84C14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BE" dirty="0"/>
              <a:t>Handleiding Eaglebe – Digitaal evenementenloket</a:t>
            </a:r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FC19FB29-F514-4197-9619-ADBAF8A7644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3ED6195-409E-43D5-8ADE-27C0300BAFA7}" type="slidenum">
              <a:rPr lang="nl-BE" smtClean="0"/>
              <a:pPr/>
              <a:t>12</a:t>
            </a:fld>
            <a:endParaRPr lang="nl-BE" dirty="0"/>
          </a:p>
        </p:txBody>
      </p:sp>
      <p:pic>
        <p:nvPicPr>
          <p:cNvPr id="9" name="Tijdelijke aanduiding voor afbeelding 8">
            <a:extLst>
              <a:ext uri="{FF2B5EF4-FFF2-40B4-BE49-F238E27FC236}">
                <a16:creationId xmlns:a16="http://schemas.microsoft.com/office/drawing/2014/main" id="{DF5904B9-7327-4DCB-8E16-218A7CDF8701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 rotWithShape="1">
          <a:blip r:embed="rId2"/>
          <a:srcRect l="-967" t="-1825" r="-240" b="-1"/>
          <a:stretch/>
        </p:blipFill>
        <p:spPr>
          <a:xfrm>
            <a:off x="765176" y="1602681"/>
            <a:ext cx="6312534" cy="4202151"/>
          </a:xfrm>
          <a:prstGeom prst="rect">
            <a:avLst/>
          </a:prstGeom>
        </p:spPr>
      </p:pic>
      <p:sp>
        <p:nvSpPr>
          <p:cNvPr id="3" name="Rechthoek 2">
            <a:extLst>
              <a:ext uri="{FF2B5EF4-FFF2-40B4-BE49-F238E27FC236}">
                <a16:creationId xmlns:a16="http://schemas.microsoft.com/office/drawing/2014/main" id="{8CCCE59E-8AD8-4A93-8831-6F50E920ABB5}"/>
              </a:ext>
            </a:extLst>
          </p:cNvPr>
          <p:cNvSpPr/>
          <p:nvPr/>
        </p:nvSpPr>
        <p:spPr>
          <a:xfrm>
            <a:off x="4715301" y="2265528"/>
            <a:ext cx="1201003" cy="143302"/>
          </a:xfrm>
          <a:prstGeom prst="rect">
            <a:avLst/>
          </a:prstGeom>
          <a:noFill/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cxnSp>
        <p:nvCxnSpPr>
          <p:cNvPr id="8" name="Rechte verbindingslijn met pijl 7">
            <a:extLst>
              <a:ext uri="{FF2B5EF4-FFF2-40B4-BE49-F238E27FC236}">
                <a16:creationId xmlns:a16="http://schemas.microsoft.com/office/drawing/2014/main" id="{1F43F327-288F-4956-B702-8687CF42C4BE}"/>
              </a:ext>
            </a:extLst>
          </p:cNvPr>
          <p:cNvCxnSpPr/>
          <p:nvPr/>
        </p:nvCxnSpPr>
        <p:spPr>
          <a:xfrm flipH="1">
            <a:off x="5998191" y="2142699"/>
            <a:ext cx="1364776" cy="122829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Afbeelding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04716" y="6315676"/>
            <a:ext cx="965529" cy="4190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075602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721DAD4-B706-4B69-BF31-1DB4CF9DF3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/>
              <a:t>2.3) Locatie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1E9849E3-F4ED-4F19-981D-F4B3CBD8E02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611112" y="1598611"/>
            <a:ext cx="4815711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nl-BE" sz="1400" dirty="0">
                <a:solidFill>
                  <a:schemeClr val="tx1"/>
                </a:solidFill>
              </a:rPr>
              <a:t>Voor meer hulp in verband met het intekenen van de locatie: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nl-BE" sz="1400" dirty="0">
                <a:solidFill>
                  <a:schemeClr val="tx1"/>
                </a:solidFill>
              </a:rPr>
              <a:t>Ga naar </a:t>
            </a:r>
            <a:r>
              <a:rPr lang="nl-BE" sz="1400" dirty="0">
                <a:solidFill>
                  <a:schemeClr val="tx1"/>
                </a:solidFill>
                <a:hlinkClick r:id="rId2"/>
              </a:rPr>
              <a:t>Merkator</a:t>
            </a:r>
            <a:r>
              <a:rPr lang="nl-BE" sz="1400" dirty="0">
                <a:solidFill>
                  <a:schemeClr val="tx1"/>
                </a:solidFill>
              </a:rPr>
              <a:t> of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nl-BE" sz="1400" dirty="0">
                <a:solidFill>
                  <a:schemeClr val="tx1"/>
                </a:solidFill>
              </a:rPr>
              <a:t>Lees de </a:t>
            </a:r>
            <a:r>
              <a:rPr lang="nl-BE" sz="1400" dirty="0">
                <a:solidFill>
                  <a:schemeClr val="tx1"/>
                </a:solidFill>
                <a:hlinkClick r:id="rId3"/>
              </a:rPr>
              <a:t>tips</a:t>
            </a:r>
            <a:r>
              <a:rPr lang="nl-BE" sz="1400" dirty="0">
                <a:solidFill>
                  <a:schemeClr val="tx1"/>
                </a:solidFill>
              </a:rPr>
              <a:t> op onze evenementenloket</a:t>
            </a:r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4C62693D-1567-463B-8B52-915405DF4F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BE" dirty="0"/>
              <a:t>Handleiding Eaglebe – Digitaal evenementenloket</a:t>
            </a:r>
          </a:p>
        </p:txBody>
      </p:sp>
      <p:pic>
        <p:nvPicPr>
          <p:cNvPr id="7" name="Tijdelijke aanduiding voor afbeelding 6">
            <a:extLst>
              <a:ext uri="{FF2B5EF4-FFF2-40B4-BE49-F238E27FC236}">
                <a16:creationId xmlns:a16="http://schemas.microsoft.com/office/drawing/2014/main" id="{0AACAC5C-D4B5-4A8D-9D88-B1DDAD3CF5E3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 rotWithShape="1">
          <a:blip r:embed="rId4"/>
          <a:srcRect l="1" t="637" r="734" b="3829"/>
          <a:stretch/>
        </p:blipFill>
        <p:spPr>
          <a:xfrm>
            <a:off x="551435" y="1717326"/>
            <a:ext cx="5617591" cy="4351337"/>
          </a:xfrm>
          <a:prstGeom prst="rect">
            <a:avLst/>
          </a:prstGeom>
        </p:spPr>
      </p:pic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5FFAAC6B-DA49-4801-9B7B-29AC921E817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3ED6195-409E-43D5-8ADE-27C0300BAFA7}" type="slidenum">
              <a:rPr lang="nl-BE" smtClean="0"/>
              <a:pPr/>
              <a:t>13</a:t>
            </a:fld>
            <a:endParaRPr lang="nl-BE" dirty="0"/>
          </a:p>
        </p:txBody>
      </p:sp>
      <p:pic>
        <p:nvPicPr>
          <p:cNvPr id="8" name="Afbeelding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04716" y="6315676"/>
            <a:ext cx="965529" cy="4190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316601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721DAD4-B706-4B69-BF31-1DB4CF9DF3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/>
              <a:t>2.3) Locatie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1E9849E3-F4ED-4F19-981D-F4B3CBD8E02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00034" y="3857179"/>
            <a:ext cx="4526792" cy="1473773"/>
          </a:xfrm>
        </p:spPr>
        <p:txBody>
          <a:bodyPr>
            <a:normAutofit/>
          </a:bodyPr>
          <a:lstStyle/>
          <a:p>
            <a:pPr>
              <a:buFontTx/>
              <a:buChar char="-"/>
            </a:pPr>
            <a:r>
              <a:rPr lang="nl-BE" sz="1400" dirty="0"/>
              <a:t>In de Dropbox kan je andere documenten toevoegen vb.: signalisatieplan, bewonersbrief, keuringsattesten etc…</a:t>
            </a:r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4C62693D-1567-463B-8B52-915405DF4F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BE" dirty="0"/>
              <a:t>Handleiding Eaglebe – Digitaal evenementenloket</a:t>
            </a:r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5FFAAC6B-DA49-4801-9B7B-29AC921E817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3ED6195-409E-43D5-8ADE-27C0300BAFA7}" type="slidenum">
              <a:rPr lang="nl-BE" smtClean="0"/>
              <a:pPr/>
              <a:t>14</a:t>
            </a:fld>
            <a:endParaRPr lang="nl-BE" dirty="0"/>
          </a:p>
        </p:txBody>
      </p:sp>
      <p:pic>
        <p:nvPicPr>
          <p:cNvPr id="12" name="Tijdelijke aanduiding voor afbeelding 11">
            <a:extLst>
              <a:ext uri="{FF2B5EF4-FFF2-40B4-BE49-F238E27FC236}">
                <a16:creationId xmlns:a16="http://schemas.microsoft.com/office/drawing/2014/main" id="{1E079FDD-2B54-4277-861B-97AE76A3F8BD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 rotWithShape="1">
          <a:blip r:embed="rId3"/>
          <a:srcRect l="-6765" r="300"/>
          <a:stretch/>
        </p:blipFill>
        <p:spPr>
          <a:xfrm>
            <a:off x="274320" y="1681510"/>
            <a:ext cx="6291072" cy="4351338"/>
          </a:xfrm>
          <a:prstGeom prst="rect">
            <a:avLst/>
          </a:prstGeom>
        </p:spPr>
      </p:pic>
      <p:pic>
        <p:nvPicPr>
          <p:cNvPr id="7" name="Afbeelding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04716" y="6315676"/>
            <a:ext cx="965529" cy="4190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195907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311C6CED-69E6-4744-9BF1-0CF6D2E9DC0D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nl-BE" dirty="0"/>
              <a:t>Handleiding Eaglebe – Digitaal evenementenloket</a:t>
            </a:r>
          </a:p>
        </p:txBody>
      </p:sp>
      <p:sp>
        <p:nvSpPr>
          <p:cNvPr id="7" name="Titel 6">
            <a:extLst>
              <a:ext uri="{FF2B5EF4-FFF2-40B4-BE49-F238E27FC236}">
                <a16:creationId xmlns:a16="http://schemas.microsoft.com/office/drawing/2014/main" id="{39372D58-4E2E-495D-8CAC-048478E143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/>
              <a:t>2.4) Mobiliteit</a:t>
            </a:r>
          </a:p>
        </p:txBody>
      </p:sp>
      <p:pic>
        <p:nvPicPr>
          <p:cNvPr id="9" name="Tijdelijke aanduiding voor inhoud 8">
            <a:extLst>
              <a:ext uri="{FF2B5EF4-FFF2-40B4-BE49-F238E27FC236}">
                <a16:creationId xmlns:a16="http://schemas.microsoft.com/office/drawing/2014/main" id="{8D7D0866-85BB-4C7C-9276-F33C8EB0794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602481" y="758952"/>
            <a:ext cx="7361736" cy="5323006"/>
          </a:xfrm>
          <a:prstGeom prst="rect">
            <a:avLst/>
          </a:prstGeom>
        </p:spPr>
      </p:pic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C473F922-5880-4D21-828B-DCA2FCC523C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3ED6195-409E-43D5-8ADE-27C0300BAFA7}" type="slidenum">
              <a:rPr lang="nl-BE" smtClean="0"/>
              <a:pPr/>
              <a:t>15</a:t>
            </a:fld>
            <a:endParaRPr lang="nl-BE" dirty="0"/>
          </a:p>
        </p:txBody>
      </p:sp>
      <p:pic>
        <p:nvPicPr>
          <p:cNvPr id="8" name="Afbeelding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04716" y="6315676"/>
            <a:ext cx="965529" cy="4190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345396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311C6CED-69E6-4744-9BF1-0CF6D2E9DC0D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nl-BE" dirty="0"/>
              <a:t>Handleiding Eaglebe – Digitaal evenementenloket</a:t>
            </a:r>
          </a:p>
        </p:txBody>
      </p:sp>
      <p:sp>
        <p:nvSpPr>
          <p:cNvPr id="7" name="Titel 6">
            <a:extLst>
              <a:ext uri="{FF2B5EF4-FFF2-40B4-BE49-F238E27FC236}">
                <a16:creationId xmlns:a16="http://schemas.microsoft.com/office/drawing/2014/main" id="{39372D58-4E2E-495D-8CAC-048478E143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/>
              <a:t>2.4) Mobiliteit</a:t>
            </a:r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C473F922-5880-4D21-828B-DCA2FCC523C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3ED6195-409E-43D5-8ADE-27C0300BAFA7}" type="slidenum">
              <a:rPr lang="nl-BE" smtClean="0"/>
              <a:pPr/>
              <a:t>16</a:t>
            </a:fld>
            <a:endParaRPr lang="nl-BE" dirty="0"/>
          </a:p>
        </p:txBody>
      </p:sp>
      <p:pic>
        <p:nvPicPr>
          <p:cNvPr id="3" name="Tijdelijke aanduiding voor inhoud 2">
            <a:extLst>
              <a:ext uri="{FF2B5EF4-FFF2-40B4-BE49-F238E27FC236}">
                <a16:creationId xmlns:a16="http://schemas.microsoft.com/office/drawing/2014/main" id="{68951E28-8FF7-409E-8334-E57A0F12BA1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012104" y="116921"/>
            <a:ext cx="6268670" cy="6081116"/>
          </a:xfrm>
          <a:prstGeom prst="rect">
            <a:avLst/>
          </a:prstGeom>
        </p:spPr>
      </p:pic>
      <p:pic>
        <p:nvPicPr>
          <p:cNvPr id="8" name="Afbeelding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04716" y="6315676"/>
            <a:ext cx="965529" cy="4190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333059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311C6CED-69E6-4744-9BF1-0CF6D2E9DC0D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nl-BE" dirty="0"/>
              <a:t>Handleiding Eaglebe – Digitaal evenementenloket</a:t>
            </a:r>
          </a:p>
        </p:txBody>
      </p:sp>
      <p:sp>
        <p:nvSpPr>
          <p:cNvPr id="7" name="Titel 6">
            <a:extLst>
              <a:ext uri="{FF2B5EF4-FFF2-40B4-BE49-F238E27FC236}">
                <a16:creationId xmlns:a16="http://schemas.microsoft.com/office/drawing/2014/main" id="{39372D58-4E2E-495D-8CAC-048478E143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/>
              <a:t>2.5) Geluid</a:t>
            </a:r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C473F922-5880-4D21-828B-DCA2FCC523C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3ED6195-409E-43D5-8ADE-27C0300BAFA7}" type="slidenum">
              <a:rPr lang="nl-BE" smtClean="0"/>
              <a:pPr/>
              <a:t>17</a:t>
            </a:fld>
            <a:endParaRPr lang="nl-BE" dirty="0"/>
          </a:p>
        </p:txBody>
      </p:sp>
      <p:pic>
        <p:nvPicPr>
          <p:cNvPr id="8" name="Tijdelijke aanduiding voor inhoud 7">
            <a:extLst>
              <a:ext uri="{FF2B5EF4-FFF2-40B4-BE49-F238E27FC236}">
                <a16:creationId xmlns:a16="http://schemas.microsoft.com/office/drawing/2014/main" id="{D1360313-D95B-4783-9AD8-55E4265F1DD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465322" y="667629"/>
            <a:ext cx="7308976" cy="5522742"/>
          </a:xfrm>
          <a:prstGeom prst="rect">
            <a:avLst/>
          </a:prstGeom>
        </p:spPr>
      </p:pic>
      <p:pic>
        <p:nvPicPr>
          <p:cNvPr id="9" name="Afbeelding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04716" y="6315676"/>
            <a:ext cx="965529" cy="419057"/>
          </a:xfrm>
          <a:prstGeom prst="rect">
            <a:avLst/>
          </a:prstGeom>
        </p:spPr>
      </p:pic>
      <p:pic>
        <p:nvPicPr>
          <p:cNvPr id="3" name="Graphic 2" descr="Marketing">
            <a:extLst>
              <a:ext uri="{FF2B5EF4-FFF2-40B4-BE49-F238E27FC236}">
                <a16:creationId xmlns:a16="http://schemas.microsoft.com/office/drawing/2014/main" id="{ED1E15F1-F68D-4857-A0B8-6C9663F6D57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68276" y="2263612"/>
            <a:ext cx="914400" cy="914400"/>
          </a:xfrm>
          <a:prstGeom prst="rect">
            <a:avLst/>
          </a:prstGeom>
        </p:spPr>
      </p:pic>
      <p:sp>
        <p:nvSpPr>
          <p:cNvPr id="5" name="Tekstvak 4">
            <a:extLst>
              <a:ext uri="{FF2B5EF4-FFF2-40B4-BE49-F238E27FC236}">
                <a16:creationId xmlns:a16="http://schemas.microsoft.com/office/drawing/2014/main" id="{09D7024D-BA4F-4DBB-B9C1-86CA67DD9556}"/>
              </a:ext>
            </a:extLst>
          </p:cNvPr>
          <p:cNvSpPr txBox="1"/>
          <p:nvPr/>
        </p:nvSpPr>
        <p:spPr>
          <a:xfrm>
            <a:off x="750572" y="2720812"/>
            <a:ext cx="37147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i="1" dirty="0"/>
              <a:t>Voldoe zeker aan de algemene voorwaarden!</a:t>
            </a:r>
          </a:p>
        </p:txBody>
      </p:sp>
      <p:sp>
        <p:nvSpPr>
          <p:cNvPr id="10" name="Rechthoek 9">
            <a:extLst>
              <a:ext uri="{FF2B5EF4-FFF2-40B4-BE49-F238E27FC236}">
                <a16:creationId xmlns:a16="http://schemas.microsoft.com/office/drawing/2014/main" id="{117EF8C3-4802-4650-9DDE-87F8D6F38E0D}"/>
              </a:ext>
            </a:extLst>
          </p:cNvPr>
          <p:cNvSpPr/>
          <p:nvPr/>
        </p:nvSpPr>
        <p:spPr>
          <a:xfrm>
            <a:off x="8486775" y="3590925"/>
            <a:ext cx="971550" cy="266700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11" name="Rechthoek 10">
            <a:extLst>
              <a:ext uri="{FF2B5EF4-FFF2-40B4-BE49-F238E27FC236}">
                <a16:creationId xmlns:a16="http://schemas.microsoft.com/office/drawing/2014/main" id="{2FB6152F-EAB9-4150-B21F-E6C7E1CB17FE}"/>
              </a:ext>
            </a:extLst>
          </p:cNvPr>
          <p:cNvSpPr/>
          <p:nvPr/>
        </p:nvSpPr>
        <p:spPr>
          <a:xfrm>
            <a:off x="8486775" y="5219700"/>
            <a:ext cx="971550" cy="266700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93097628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voettekst 1">
            <a:extLst>
              <a:ext uri="{FF2B5EF4-FFF2-40B4-BE49-F238E27FC236}">
                <a16:creationId xmlns:a16="http://schemas.microsoft.com/office/drawing/2014/main" id="{4271802A-3388-44F8-B8C4-9B2DE3106D4A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nl-BE" dirty="0"/>
              <a:t>Handleiding Eaglebe – Digitaal evenementenloket</a:t>
            </a:r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74B821FE-5189-4190-B380-1CDB946BB4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/>
              <a:t>2.6) Catering</a:t>
            </a:r>
          </a:p>
        </p:txBody>
      </p:sp>
      <p:pic>
        <p:nvPicPr>
          <p:cNvPr id="6" name="Tijdelijke aanduiding voor inhoud 5">
            <a:extLst>
              <a:ext uri="{FF2B5EF4-FFF2-40B4-BE49-F238E27FC236}">
                <a16:creationId xmlns:a16="http://schemas.microsoft.com/office/drawing/2014/main" id="{281C5C47-6DC4-4C25-9261-EAB688A087E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445146" y="908050"/>
            <a:ext cx="7666206" cy="5239540"/>
          </a:xfrm>
          <a:prstGeom prst="rect">
            <a:avLst/>
          </a:prstGeom>
        </p:spPr>
      </p:pic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92CA089E-2F7F-4D99-8C85-D33B4B69051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3ED6195-409E-43D5-8ADE-27C0300BAFA7}" type="slidenum">
              <a:rPr lang="nl-BE" smtClean="0"/>
              <a:pPr/>
              <a:t>18</a:t>
            </a:fld>
            <a:endParaRPr lang="nl-BE" dirty="0"/>
          </a:p>
        </p:txBody>
      </p:sp>
      <p:pic>
        <p:nvPicPr>
          <p:cNvPr id="7" name="Afbeelding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04716" y="6315676"/>
            <a:ext cx="965529" cy="4190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810306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voettekst 1">
            <a:extLst>
              <a:ext uri="{FF2B5EF4-FFF2-40B4-BE49-F238E27FC236}">
                <a16:creationId xmlns:a16="http://schemas.microsoft.com/office/drawing/2014/main" id="{4271802A-3388-44F8-B8C4-9B2DE3106D4A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nl-BE" dirty="0"/>
              <a:t>Handleiding Eaglebe – Digitaal evenementenloket</a:t>
            </a:r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74B821FE-5189-4190-B380-1CDB946BB4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/>
              <a:t>2.7) Publiciteit</a:t>
            </a:r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92CA089E-2F7F-4D99-8C85-D33B4B69051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3ED6195-409E-43D5-8ADE-27C0300BAFA7}" type="slidenum">
              <a:rPr lang="nl-BE" smtClean="0"/>
              <a:pPr/>
              <a:t>19</a:t>
            </a:fld>
            <a:endParaRPr lang="nl-BE" dirty="0"/>
          </a:p>
        </p:txBody>
      </p:sp>
      <p:pic>
        <p:nvPicPr>
          <p:cNvPr id="7" name="Tijdelijke aanduiding voor inhoud 6">
            <a:extLst>
              <a:ext uri="{FF2B5EF4-FFF2-40B4-BE49-F238E27FC236}">
                <a16:creationId xmlns:a16="http://schemas.microsoft.com/office/drawing/2014/main" id="{70EA49B2-9637-48BB-8071-2BD855C693D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301837" y="810759"/>
            <a:ext cx="7660922" cy="5387277"/>
          </a:xfrm>
          <a:prstGeom prst="rect">
            <a:avLst/>
          </a:prstGeom>
        </p:spPr>
      </p:pic>
      <p:sp>
        <p:nvSpPr>
          <p:cNvPr id="8" name="Tekstvak 7">
            <a:extLst>
              <a:ext uri="{FF2B5EF4-FFF2-40B4-BE49-F238E27FC236}">
                <a16:creationId xmlns:a16="http://schemas.microsoft.com/office/drawing/2014/main" id="{7DF6BC4A-7BBA-4EF1-AD72-D8180A68D480}"/>
              </a:ext>
            </a:extLst>
          </p:cNvPr>
          <p:cNvSpPr txBox="1"/>
          <p:nvPr/>
        </p:nvSpPr>
        <p:spPr>
          <a:xfrm>
            <a:off x="522006" y="1685245"/>
            <a:ext cx="3686009" cy="39748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1400" dirty="0"/>
              <a:t>In Wetteren zijn er 10 gemeentelijke aanplakborden</a:t>
            </a:r>
          </a:p>
          <a:p>
            <a:endParaRPr lang="nl-BE" sz="1400" dirty="0"/>
          </a:p>
          <a:p>
            <a:r>
              <a:rPr lang="nl-BE" sz="1400" dirty="0"/>
              <a:t>De borden bevinden zich op volgende plaatsen:</a:t>
            </a:r>
          </a:p>
          <a:p>
            <a:pPr>
              <a:lnSpc>
                <a:spcPct val="150000"/>
              </a:lnSpc>
            </a:pPr>
            <a:r>
              <a:rPr lang="nl-BE" sz="1100" dirty="0"/>
              <a:t>1. Hoek Korte Bergstraat met Lange Bergstraat (parking ‘den Berg’);</a:t>
            </a:r>
          </a:p>
          <a:p>
            <a:pPr>
              <a:lnSpc>
                <a:spcPct val="150000"/>
              </a:lnSpc>
            </a:pPr>
            <a:r>
              <a:rPr lang="nl-BE" sz="1100" dirty="0"/>
              <a:t>2. Schooldreef (muziekacademie);</a:t>
            </a:r>
          </a:p>
          <a:p>
            <a:pPr>
              <a:lnSpc>
                <a:spcPct val="150000"/>
              </a:lnSpc>
            </a:pPr>
            <a:r>
              <a:rPr lang="nl-BE" sz="1100" dirty="0"/>
              <a:t>3. Spoorweglaan (voetgangerstunnel aan het station);</a:t>
            </a:r>
          </a:p>
          <a:p>
            <a:pPr>
              <a:lnSpc>
                <a:spcPct val="150000"/>
              </a:lnSpc>
            </a:pPr>
            <a:r>
              <a:rPr lang="nl-BE" sz="1100" dirty="0"/>
              <a:t>4. Lambroekstraat (oud gemeentehuis Massemen); </a:t>
            </a:r>
          </a:p>
          <a:p>
            <a:pPr>
              <a:lnSpc>
                <a:spcPct val="150000"/>
              </a:lnSpc>
            </a:pPr>
            <a:r>
              <a:rPr lang="nl-BE" sz="1100" dirty="0"/>
              <a:t>5. Roosbroeklaan;</a:t>
            </a:r>
          </a:p>
          <a:p>
            <a:pPr>
              <a:lnSpc>
                <a:spcPct val="150000"/>
              </a:lnSpc>
            </a:pPr>
            <a:r>
              <a:rPr lang="nl-BE" sz="1100" dirty="0"/>
              <a:t>6. Ten Ede Dorp (kerk Wetteren Ten Ede);</a:t>
            </a:r>
          </a:p>
          <a:p>
            <a:pPr>
              <a:lnSpc>
                <a:spcPct val="150000"/>
              </a:lnSpc>
            </a:pPr>
            <a:r>
              <a:rPr lang="nl-BE" sz="1100" dirty="0"/>
              <a:t>7. Brusselsesteenweg (kerk Kwatrecht);</a:t>
            </a:r>
          </a:p>
          <a:p>
            <a:pPr>
              <a:lnSpc>
                <a:spcPct val="150000"/>
              </a:lnSpc>
            </a:pPr>
            <a:r>
              <a:rPr lang="nl-BE" sz="1100" dirty="0"/>
              <a:t>8. Kapellendries (hoek Laarnesteenweg – Liefkenshoek);</a:t>
            </a:r>
          </a:p>
          <a:p>
            <a:pPr>
              <a:lnSpc>
                <a:spcPct val="150000"/>
              </a:lnSpc>
            </a:pPr>
            <a:r>
              <a:rPr lang="nl-BE" sz="1100" dirty="0"/>
              <a:t>9. Smetledesteenweg (hoek Smetledesteenweg – Smetledestraat);</a:t>
            </a:r>
          </a:p>
          <a:p>
            <a:pPr>
              <a:lnSpc>
                <a:spcPct val="150000"/>
              </a:lnSpc>
            </a:pPr>
            <a:r>
              <a:rPr lang="nl-BE" sz="1100" dirty="0"/>
              <a:t>10. Westremstraat (buurthuis Westrem).</a:t>
            </a:r>
          </a:p>
        </p:txBody>
      </p:sp>
      <p:pic>
        <p:nvPicPr>
          <p:cNvPr id="9" name="Afbeelding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04716" y="6315676"/>
            <a:ext cx="965529" cy="4190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160514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8994" y="506397"/>
            <a:ext cx="10515600" cy="679904"/>
          </a:xfrm>
        </p:spPr>
        <p:txBody>
          <a:bodyPr/>
          <a:lstStyle/>
          <a:p>
            <a:r>
              <a:rPr lang="nl-BE" dirty="0"/>
              <a:t>aanvragen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911226" y="991312"/>
            <a:ext cx="10515600" cy="4974989"/>
          </a:xfrm>
        </p:spPr>
        <p:txBody>
          <a:bodyPr/>
          <a:lstStyle/>
          <a:p>
            <a:pPr marL="0" indent="0" algn="r">
              <a:buNone/>
            </a:pPr>
            <a:endParaRPr lang="nl-BE" dirty="0"/>
          </a:p>
          <a:p>
            <a:pPr marL="0" indent="0" algn="r">
              <a:buNone/>
            </a:pPr>
            <a:endParaRPr lang="nl-BE" dirty="0"/>
          </a:p>
          <a:p>
            <a:endParaRPr lang="nl-BE" dirty="0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BE" dirty="0"/>
              <a:t>Handleiding Eaglebe – Digitaal evenementenloket</a:t>
            </a:r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3ED6195-409E-43D5-8ADE-27C0300BAFA7}" type="slidenum">
              <a:rPr lang="nl-BE" smtClean="0"/>
              <a:pPr/>
              <a:t>2</a:t>
            </a:fld>
            <a:endParaRPr lang="nl-BE" dirty="0"/>
          </a:p>
        </p:txBody>
      </p:sp>
      <p:pic>
        <p:nvPicPr>
          <p:cNvPr id="7" name="Afbeelding 6"/>
          <p:cNvPicPr/>
          <p:nvPr/>
        </p:nvPicPr>
        <p:blipFill rotWithShape="1">
          <a:blip r:embed="rId3"/>
          <a:srcRect l="50103"/>
          <a:stretch/>
        </p:blipFill>
        <p:spPr bwMode="auto">
          <a:xfrm>
            <a:off x="492392" y="1418602"/>
            <a:ext cx="8019219" cy="4711606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6" name="PIJL-RECHTS 5"/>
          <p:cNvSpPr/>
          <p:nvPr/>
        </p:nvSpPr>
        <p:spPr>
          <a:xfrm rot="9292222">
            <a:off x="6807090" y="5304649"/>
            <a:ext cx="998758" cy="341711"/>
          </a:xfrm>
          <a:prstGeom prst="rightArrow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dirty="0"/>
          </a:p>
        </p:txBody>
      </p:sp>
      <p:pic>
        <p:nvPicPr>
          <p:cNvPr id="9" name="Afbeelding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04716" y="6315676"/>
            <a:ext cx="965529" cy="419057"/>
          </a:xfrm>
          <a:prstGeom prst="rect">
            <a:avLst/>
          </a:prstGeom>
        </p:spPr>
      </p:pic>
      <p:sp>
        <p:nvSpPr>
          <p:cNvPr id="10" name="PIJL-RECHTS 5">
            <a:extLst>
              <a:ext uri="{FF2B5EF4-FFF2-40B4-BE49-F238E27FC236}">
                <a16:creationId xmlns:a16="http://schemas.microsoft.com/office/drawing/2014/main" id="{65A5A5B9-EA06-41B4-A79C-3C87186C4FAD}"/>
              </a:ext>
            </a:extLst>
          </p:cNvPr>
          <p:cNvSpPr/>
          <p:nvPr/>
        </p:nvSpPr>
        <p:spPr>
          <a:xfrm rot="12374148">
            <a:off x="5462782" y="2781842"/>
            <a:ext cx="998758" cy="341711"/>
          </a:xfrm>
          <a:prstGeom prst="rightArrow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8" name="Rechthoek 7">
            <a:extLst>
              <a:ext uri="{FF2B5EF4-FFF2-40B4-BE49-F238E27FC236}">
                <a16:creationId xmlns:a16="http://schemas.microsoft.com/office/drawing/2014/main" id="{8C824986-4F67-4B2A-B510-9820B43774D8}"/>
              </a:ext>
            </a:extLst>
          </p:cNvPr>
          <p:cNvSpPr/>
          <p:nvPr/>
        </p:nvSpPr>
        <p:spPr>
          <a:xfrm>
            <a:off x="5105400" y="2438400"/>
            <a:ext cx="571500" cy="205740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dirty="0"/>
          </a:p>
        </p:txBody>
      </p:sp>
      <p:sp>
        <p:nvSpPr>
          <p:cNvPr id="12" name="Rechthoek 11">
            <a:extLst>
              <a:ext uri="{FF2B5EF4-FFF2-40B4-BE49-F238E27FC236}">
                <a16:creationId xmlns:a16="http://schemas.microsoft.com/office/drawing/2014/main" id="{A7291ED4-6152-4E02-9BA1-16970AC35BC9}"/>
              </a:ext>
            </a:extLst>
          </p:cNvPr>
          <p:cNvSpPr/>
          <p:nvPr/>
        </p:nvSpPr>
        <p:spPr>
          <a:xfrm>
            <a:off x="5334000" y="5623560"/>
            <a:ext cx="1447800" cy="243128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204150236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voettekst 1">
            <a:extLst>
              <a:ext uri="{FF2B5EF4-FFF2-40B4-BE49-F238E27FC236}">
                <a16:creationId xmlns:a16="http://schemas.microsoft.com/office/drawing/2014/main" id="{BAD91D91-6D21-4CD6-BCF2-00FCB395EDCA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nl-BE" dirty="0"/>
              <a:t>Handleiding Eaglebe – Digitaal evenementenloket</a:t>
            </a:r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BB4EC305-BEB1-4EC8-BF06-C3C8F31D92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/>
              <a:t>2.8) Veiligheid</a:t>
            </a:r>
          </a:p>
        </p:txBody>
      </p:sp>
      <p:pic>
        <p:nvPicPr>
          <p:cNvPr id="6" name="Tijdelijke aanduiding voor inhoud 5">
            <a:extLst>
              <a:ext uri="{FF2B5EF4-FFF2-40B4-BE49-F238E27FC236}">
                <a16:creationId xmlns:a16="http://schemas.microsoft.com/office/drawing/2014/main" id="{709CB6B3-B7A3-44F1-BCFF-ACBA13B6BCB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943720" y="667513"/>
            <a:ext cx="7655678" cy="5530524"/>
          </a:xfrm>
          <a:prstGeom prst="rect">
            <a:avLst/>
          </a:prstGeom>
        </p:spPr>
      </p:pic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FDD9EB94-A901-43CE-AE4B-F1CE52A8650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3ED6195-409E-43D5-8ADE-27C0300BAFA7}" type="slidenum">
              <a:rPr lang="nl-BE" smtClean="0"/>
              <a:pPr/>
              <a:t>20</a:t>
            </a:fld>
            <a:endParaRPr lang="nl-BE" dirty="0"/>
          </a:p>
        </p:txBody>
      </p:sp>
      <p:sp>
        <p:nvSpPr>
          <p:cNvPr id="4" name="Tekstvak 3">
            <a:extLst>
              <a:ext uri="{FF2B5EF4-FFF2-40B4-BE49-F238E27FC236}">
                <a16:creationId xmlns:a16="http://schemas.microsoft.com/office/drawing/2014/main" id="{6BB90C2E-308B-4678-842D-01C14E5E3EC9}"/>
              </a:ext>
            </a:extLst>
          </p:cNvPr>
          <p:cNvSpPr txBox="1"/>
          <p:nvPr/>
        </p:nvSpPr>
        <p:spPr>
          <a:xfrm>
            <a:off x="322636" y="4528457"/>
            <a:ext cx="3517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dirty="0"/>
              <a:t>Als je security voorziet op basis van vrijwillige stewards, download het formulier en voeg het toe in de Dropbox.</a:t>
            </a:r>
          </a:p>
        </p:txBody>
      </p:sp>
      <p:sp>
        <p:nvSpPr>
          <p:cNvPr id="7" name="Rechthoek 6">
            <a:extLst>
              <a:ext uri="{FF2B5EF4-FFF2-40B4-BE49-F238E27FC236}">
                <a16:creationId xmlns:a16="http://schemas.microsoft.com/office/drawing/2014/main" id="{D92536D6-B5D2-4956-A0F4-2CAACBEB56C0}"/>
              </a:ext>
            </a:extLst>
          </p:cNvPr>
          <p:cNvSpPr/>
          <p:nvPr/>
        </p:nvSpPr>
        <p:spPr>
          <a:xfrm>
            <a:off x="7567749" y="4345577"/>
            <a:ext cx="2882537" cy="182880"/>
          </a:xfrm>
          <a:prstGeom prst="rect">
            <a:avLst/>
          </a:prstGeom>
          <a:noFill/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8" name="Pijl: omlaag 7">
            <a:extLst>
              <a:ext uri="{FF2B5EF4-FFF2-40B4-BE49-F238E27FC236}">
                <a16:creationId xmlns:a16="http://schemas.microsoft.com/office/drawing/2014/main" id="{EFF277D6-95A4-4735-9792-992EBBBAD174}"/>
              </a:ext>
            </a:extLst>
          </p:cNvPr>
          <p:cNvSpPr/>
          <p:nvPr/>
        </p:nvSpPr>
        <p:spPr>
          <a:xfrm>
            <a:off x="9065622" y="4599788"/>
            <a:ext cx="306979" cy="348343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9" name="Rechthoek 8">
            <a:extLst>
              <a:ext uri="{FF2B5EF4-FFF2-40B4-BE49-F238E27FC236}">
                <a16:creationId xmlns:a16="http://schemas.microsoft.com/office/drawing/2014/main" id="{7B675910-B03E-4042-812D-B3929716689A}"/>
              </a:ext>
            </a:extLst>
          </p:cNvPr>
          <p:cNvSpPr/>
          <p:nvPr/>
        </p:nvSpPr>
        <p:spPr>
          <a:xfrm>
            <a:off x="7663543" y="4981303"/>
            <a:ext cx="3831771" cy="1216733"/>
          </a:xfrm>
          <a:prstGeom prst="rect">
            <a:avLst/>
          </a:prstGeom>
          <a:noFill/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pic>
        <p:nvPicPr>
          <p:cNvPr id="10" name="Afbeelding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04716" y="6315676"/>
            <a:ext cx="965529" cy="419057"/>
          </a:xfrm>
          <a:prstGeom prst="rect">
            <a:avLst/>
          </a:prstGeom>
        </p:spPr>
      </p:pic>
      <p:pic>
        <p:nvPicPr>
          <p:cNvPr id="11" name="Graphic 10" descr="Marketing">
            <a:extLst>
              <a:ext uri="{FF2B5EF4-FFF2-40B4-BE49-F238E27FC236}">
                <a16:creationId xmlns:a16="http://schemas.microsoft.com/office/drawing/2014/main" id="{4DDAD60B-E0EE-4AC0-A0F7-8360ABFC83E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56358" y="1518018"/>
            <a:ext cx="914400" cy="914400"/>
          </a:xfrm>
          <a:prstGeom prst="rect">
            <a:avLst/>
          </a:prstGeom>
        </p:spPr>
      </p:pic>
      <p:sp>
        <p:nvSpPr>
          <p:cNvPr id="12" name="Tekstvak 11">
            <a:extLst>
              <a:ext uri="{FF2B5EF4-FFF2-40B4-BE49-F238E27FC236}">
                <a16:creationId xmlns:a16="http://schemas.microsoft.com/office/drawing/2014/main" id="{C5B91B98-A8A0-4610-9368-CE6E97B0C9FE}"/>
              </a:ext>
            </a:extLst>
          </p:cNvPr>
          <p:cNvSpPr txBox="1"/>
          <p:nvPr/>
        </p:nvSpPr>
        <p:spPr>
          <a:xfrm>
            <a:off x="738654" y="1975218"/>
            <a:ext cx="37147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i="1" dirty="0"/>
              <a:t>Voldoe zeker aan de algemene voorwaarden!</a:t>
            </a:r>
          </a:p>
        </p:txBody>
      </p:sp>
      <p:sp>
        <p:nvSpPr>
          <p:cNvPr id="13" name="Rechthoek 12">
            <a:extLst>
              <a:ext uri="{FF2B5EF4-FFF2-40B4-BE49-F238E27FC236}">
                <a16:creationId xmlns:a16="http://schemas.microsoft.com/office/drawing/2014/main" id="{2C0774B5-7933-4C84-AF3C-281A7AB1B164}"/>
              </a:ext>
            </a:extLst>
          </p:cNvPr>
          <p:cNvSpPr/>
          <p:nvPr/>
        </p:nvSpPr>
        <p:spPr>
          <a:xfrm>
            <a:off x="8258175" y="2200275"/>
            <a:ext cx="962025" cy="232143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99932979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voettekst 1">
            <a:extLst>
              <a:ext uri="{FF2B5EF4-FFF2-40B4-BE49-F238E27FC236}">
                <a16:creationId xmlns:a16="http://schemas.microsoft.com/office/drawing/2014/main" id="{E865825B-322C-422F-97A0-5709614AB2DE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nl-BE" dirty="0"/>
              <a:t>Handleiding Eaglebe – Digitaal evenementenloket</a:t>
            </a:r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7B073303-E371-47AC-B867-0B3649E014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/>
              <a:t>2.8) Veiligheid</a:t>
            </a:r>
          </a:p>
        </p:txBody>
      </p:sp>
      <p:pic>
        <p:nvPicPr>
          <p:cNvPr id="6" name="Tijdelijke aanduiding voor inhoud 5">
            <a:extLst>
              <a:ext uri="{FF2B5EF4-FFF2-40B4-BE49-F238E27FC236}">
                <a16:creationId xmlns:a16="http://schemas.microsoft.com/office/drawing/2014/main" id="{475B34F9-EBF3-4D6F-9878-4DC8CFDAE43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423293" y="125178"/>
            <a:ext cx="6003533" cy="6072858"/>
          </a:xfrm>
          <a:prstGeom prst="rect">
            <a:avLst/>
          </a:prstGeom>
        </p:spPr>
      </p:pic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ADB402CF-30F0-4578-AB5F-9D8E311558E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3ED6195-409E-43D5-8ADE-27C0300BAFA7}" type="slidenum">
              <a:rPr lang="nl-BE" smtClean="0"/>
              <a:pPr/>
              <a:t>21</a:t>
            </a:fld>
            <a:endParaRPr lang="nl-BE" dirty="0"/>
          </a:p>
        </p:txBody>
      </p:sp>
      <p:pic>
        <p:nvPicPr>
          <p:cNvPr id="7" name="Afbeelding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04716" y="6315676"/>
            <a:ext cx="965529" cy="419057"/>
          </a:xfrm>
          <a:prstGeom prst="rect">
            <a:avLst/>
          </a:prstGeom>
        </p:spPr>
      </p:pic>
      <p:pic>
        <p:nvPicPr>
          <p:cNvPr id="8" name="Graphic 7" descr="Marketing">
            <a:extLst>
              <a:ext uri="{FF2B5EF4-FFF2-40B4-BE49-F238E27FC236}">
                <a16:creationId xmlns:a16="http://schemas.microsoft.com/office/drawing/2014/main" id="{E42297F4-E62E-418B-92CF-54DB323B1A4E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68276" y="2263612"/>
            <a:ext cx="914400" cy="914400"/>
          </a:xfrm>
          <a:prstGeom prst="rect">
            <a:avLst/>
          </a:prstGeom>
        </p:spPr>
      </p:pic>
      <p:sp>
        <p:nvSpPr>
          <p:cNvPr id="9" name="Tekstvak 8">
            <a:extLst>
              <a:ext uri="{FF2B5EF4-FFF2-40B4-BE49-F238E27FC236}">
                <a16:creationId xmlns:a16="http://schemas.microsoft.com/office/drawing/2014/main" id="{61129942-5E80-4016-AE1A-A7F4F19D6C7D}"/>
              </a:ext>
            </a:extLst>
          </p:cNvPr>
          <p:cNvSpPr txBox="1"/>
          <p:nvPr/>
        </p:nvSpPr>
        <p:spPr>
          <a:xfrm>
            <a:off x="750572" y="2720812"/>
            <a:ext cx="37147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i="1" dirty="0"/>
              <a:t>Voldoe zeker aan de algemene voorwaarden!</a:t>
            </a:r>
          </a:p>
        </p:txBody>
      </p:sp>
      <p:sp>
        <p:nvSpPr>
          <p:cNvPr id="4" name="Rechthoek 3">
            <a:extLst>
              <a:ext uri="{FF2B5EF4-FFF2-40B4-BE49-F238E27FC236}">
                <a16:creationId xmlns:a16="http://schemas.microsoft.com/office/drawing/2014/main" id="{47DDEC93-F226-4B34-8630-9B3BCFE524CC}"/>
              </a:ext>
            </a:extLst>
          </p:cNvPr>
          <p:cNvSpPr/>
          <p:nvPr/>
        </p:nvSpPr>
        <p:spPr>
          <a:xfrm>
            <a:off x="8801100" y="333375"/>
            <a:ext cx="903616" cy="209550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10" name="Rechthoek 9">
            <a:extLst>
              <a:ext uri="{FF2B5EF4-FFF2-40B4-BE49-F238E27FC236}">
                <a16:creationId xmlns:a16="http://schemas.microsoft.com/office/drawing/2014/main" id="{1EC6425A-EEE1-465F-82BE-DB21250A4252}"/>
              </a:ext>
            </a:extLst>
          </p:cNvPr>
          <p:cNvSpPr/>
          <p:nvPr/>
        </p:nvSpPr>
        <p:spPr>
          <a:xfrm>
            <a:off x="8801100" y="2158837"/>
            <a:ext cx="903616" cy="209550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84334360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voettekst 1">
            <a:extLst>
              <a:ext uri="{FF2B5EF4-FFF2-40B4-BE49-F238E27FC236}">
                <a16:creationId xmlns:a16="http://schemas.microsoft.com/office/drawing/2014/main" id="{6A357F71-5DBF-4350-ABEC-2B8F0B907AD1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nl-BE" dirty="0"/>
              <a:t>Handleiding Eaglebe – Digitaal evenementenloket</a:t>
            </a:r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BF7E363D-E54F-4140-98FC-DA4E980430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/>
              <a:t>2.9) Materiaal</a:t>
            </a:r>
          </a:p>
        </p:txBody>
      </p:sp>
      <p:pic>
        <p:nvPicPr>
          <p:cNvPr id="6" name="Tijdelijke aanduiding voor inhoud 5">
            <a:extLst>
              <a:ext uri="{FF2B5EF4-FFF2-40B4-BE49-F238E27FC236}">
                <a16:creationId xmlns:a16="http://schemas.microsoft.com/office/drawing/2014/main" id="{37FD00FE-9655-4FEA-B9F6-DB5548E8771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029800" y="768096"/>
            <a:ext cx="8148097" cy="5300567"/>
          </a:xfrm>
          <a:prstGeom prst="rect">
            <a:avLst/>
          </a:prstGeom>
        </p:spPr>
      </p:pic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53353F22-915C-4AFF-8530-E9FD5269679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3ED6195-409E-43D5-8ADE-27C0300BAFA7}" type="slidenum">
              <a:rPr lang="nl-BE" smtClean="0"/>
              <a:pPr/>
              <a:t>22</a:t>
            </a:fld>
            <a:endParaRPr lang="nl-BE" dirty="0"/>
          </a:p>
        </p:txBody>
      </p:sp>
      <p:pic>
        <p:nvPicPr>
          <p:cNvPr id="7" name="Afbeelding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04716" y="6315676"/>
            <a:ext cx="965529" cy="419057"/>
          </a:xfrm>
          <a:prstGeom prst="rect">
            <a:avLst/>
          </a:prstGeom>
        </p:spPr>
      </p:pic>
      <p:pic>
        <p:nvPicPr>
          <p:cNvPr id="8" name="Graphic 7" descr="Marketing">
            <a:extLst>
              <a:ext uri="{FF2B5EF4-FFF2-40B4-BE49-F238E27FC236}">
                <a16:creationId xmlns:a16="http://schemas.microsoft.com/office/drawing/2014/main" id="{C70F8951-D966-43BE-9FE9-7DB82F33F72A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68276" y="2263612"/>
            <a:ext cx="914400" cy="914400"/>
          </a:xfrm>
          <a:prstGeom prst="rect">
            <a:avLst/>
          </a:prstGeom>
        </p:spPr>
      </p:pic>
      <p:sp>
        <p:nvSpPr>
          <p:cNvPr id="9" name="Tekstvak 8">
            <a:extLst>
              <a:ext uri="{FF2B5EF4-FFF2-40B4-BE49-F238E27FC236}">
                <a16:creationId xmlns:a16="http://schemas.microsoft.com/office/drawing/2014/main" id="{22EBAAF1-A87F-41A5-B93F-215589DE53F0}"/>
              </a:ext>
            </a:extLst>
          </p:cNvPr>
          <p:cNvSpPr txBox="1"/>
          <p:nvPr/>
        </p:nvSpPr>
        <p:spPr>
          <a:xfrm>
            <a:off x="750572" y="2720812"/>
            <a:ext cx="37147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i="1" dirty="0"/>
              <a:t>Voldoe zeker aan de algemene voorwaarden!</a:t>
            </a:r>
          </a:p>
        </p:txBody>
      </p:sp>
      <p:sp>
        <p:nvSpPr>
          <p:cNvPr id="10" name="Tekstvak 9">
            <a:extLst>
              <a:ext uri="{FF2B5EF4-FFF2-40B4-BE49-F238E27FC236}">
                <a16:creationId xmlns:a16="http://schemas.microsoft.com/office/drawing/2014/main" id="{38719D6E-439A-461E-959D-17555B3140F0}"/>
              </a:ext>
            </a:extLst>
          </p:cNvPr>
          <p:cNvSpPr txBox="1"/>
          <p:nvPr/>
        </p:nvSpPr>
        <p:spPr>
          <a:xfrm>
            <a:off x="276225" y="4010025"/>
            <a:ext cx="351472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u="sng" dirty="0"/>
              <a:t>Tip:</a:t>
            </a:r>
          </a:p>
          <a:p>
            <a:r>
              <a:rPr lang="nl-BE" dirty="0"/>
              <a:t>Voeg je materiaallijst in de </a:t>
            </a:r>
            <a:r>
              <a:rPr lang="nl-BE" dirty="0" err="1"/>
              <a:t>dropbox</a:t>
            </a:r>
            <a:r>
              <a:rPr lang="nl-BE" dirty="0"/>
              <a:t> bij tabblad 1 Algemeen.</a:t>
            </a:r>
          </a:p>
        </p:txBody>
      </p:sp>
    </p:spTree>
    <p:extLst>
      <p:ext uri="{BB962C8B-B14F-4D97-AF65-F5344CB8AC3E}">
        <p14:creationId xmlns:p14="http://schemas.microsoft.com/office/powerpoint/2010/main" val="284119846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voettekst 1">
            <a:extLst>
              <a:ext uri="{FF2B5EF4-FFF2-40B4-BE49-F238E27FC236}">
                <a16:creationId xmlns:a16="http://schemas.microsoft.com/office/drawing/2014/main" id="{7F65A0BA-F13F-4A9D-85E7-E2C92081909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nl-BE" dirty="0"/>
              <a:t>Handleiding Eaglebe – Digitaal evenementenloket</a:t>
            </a:r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254C56AC-4D8A-482A-9303-0E46915B3E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/>
              <a:t>2.10) contact</a:t>
            </a:r>
          </a:p>
        </p:txBody>
      </p:sp>
      <p:pic>
        <p:nvPicPr>
          <p:cNvPr id="6" name="Tijdelijke aanduiding voor inhoud 5">
            <a:extLst>
              <a:ext uri="{FF2B5EF4-FFF2-40B4-BE49-F238E27FC236}">
                <a16:creationId xmlns:a16="http://schemas.microsoft.com/office/drawing/2014/main" id="{02CB46D2-AA69-4FCE-88C9-9DBB8BA86A1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430859" y="380593"/>
            <a:ext cx="5885723" cy="5817443"/>
          </a:xfrm>
          <a:prstGeom prst="rect">
            <a:avLst/>
          </a:prstGeom>
        </p:spPr>
      </p:pic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913223A3-F7A2-4CE2-887F-E619AB7B5C8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3ED6195-409E-43D5-8ADE-27C0300BAFA7}" type="slidenum">
              <a:rPr lang="nl-BE" smtClean="0"/>
              <a:pPr/>
              <a:t>23</a:t>
            </a:fld>
            <a:endParaRPr lang="nl-BE" dirty="0"/>
          </a:p>
        </p:txBody>
      </p:sp>
      <p:pic>
        <p:nvPicPr>
          <p:cNvPr id="7" name="Afbeelding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04716" y="6315676"/>
            <a:ext cx="965529" cy="4190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962667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voettekst 1">
            <a:extLst>
              <a:ext uri="{FF2B5EF4-FFF2-40B4-BE49-F238E27FC236}">
                <a16:creationId xmlns:a16="http://schemas.microsoft.com/office/drawing/2014/main" id="{80688AA0-C4AF-4F53-890A-F647CF144B1F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nl-BE" dirty="0"/>
              <a:t>Handleiding Eaglebe – Digitaal evenementenloket</a:t>
            </a:r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AF881212-05A7-4F20-9AEB-716E0C56E6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/>
              <a:t>2.11) Bevestigen</a:t>
            </a:r>
          </a:p>
        </p:txBody>
      </p:sp>
      <p:pic>
        <p:nvPicPr>
          <p:cNvPr id="6" name="Tijdelijke aanduiding voor inhoud 5">
            <a:extLst>
              <a:ext uri="{FF2B5EF4-FFF2-40B4-BE49-F238E27FC236}">
                <a16:creationId xmlns:a16="http://schemas.microsoft.com/office/drawing/2014/main" id="{952DBED1-2420-493B-9A7A-E38BFA70430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294091" y="1061682"/>
            <a:ext cx="7556533" cy="5136354"/>
          </a:xfrm>
          <a:prstGeom prst="rect">
            <a:avLst/>
          </a:prstGeom>
        </p:spPr>
      </p:pic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54AAC808-FA1C-4293-950F-C738518CEA0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3ED6195-409E-43D5-8ADE-27C0300BAFA7}" type="slidenum">
              <a:rPr lang="nl-BE" smtClean="0"/>
              <a:pPr/>
              <a:t>24</a:t>
            </a:fld>
            <a:endParaRPr lang="nl-BE" dirty="0"/>
          </a:p>
        </p:txBody>
      </p:sp>
      <p:sp>
        <p:nvSpPr>
          <p:cNvPr id="7" name="Tekstvak 6">
            <a:extLst>
              <a:ext uri="{FF2B5EF4-FFF2-40B4-BE49-F238E27FC236}">
                <a16:creationId xmlns:a16="http://schemas.microsoft.com/office/drawing/2014/main" id="{D359B564-4028-4690-98A9-A72A71BDA634}"/>
              </a:ext>
            </a:extLst>
          </p:cNvPr>
          <p:cNvSpPr txBox="1"/>
          <p:nvPr/>
        </p:nvSpPr>
        <p:spPr>
          <a:xfrm>
            <a:off x="541538" y="2024109"/>
            <a:ext cx="3559945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/>
              <a:t>Lees de algemene voorwaarden &amp; Vink “ ik ga akkoord met de Algemene voorwaarden” aan.</a:t>
            </a:r>
          </a:p>
          <a:p>
            <a:endParaRPr lang="nl-NL" dirty="0"/>
          </a:p>
          <a:p>
            <a:r>
              <a:rPr lang="nl-NL" dirty="0"/>
              <a:t>Lees de privacy beleid en Vink “ ik geef toestemming om mijn contactinformatie te delen via Eagle met Gemeente Wetteren in kader van mijn vergunningsaanvraag aan.</a:t>
            </a:r>
          </a:p>
          <a:p>
            <a:endParaRPr lang="nl-NL" dirty="0"/>
          </a:p>
          <a:p>
            <a:r>
              <a:rPr lang="nl-NL" b="1" dirty="0"/>
              <a:t>Klik op verzend</a:t>
            </a:r>
            <a:r>
              <a:rPr lang="nl-NL" dirty="0"/>
              <a:t>.  Je zal een bevestigingsmail krijgen.</a:t>
            </a:r>
          </a:p>
        </p:txBody>
      </p:sp>
      <p:pic>
        <p:nvPicPr>
          <p:cNvPr id="8" name="Afbeelding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04716" y="6315676"/>
            <a:ext cx="965529" cy="4190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143904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jdelijke aanduiding voor tekst 6">
            <a:extLst>
              <a:ext uri="{FF2B5EF4-FFF2-40B4-BE49-F238E27FC236}">
                <a16:creationId xmlns:a16="http://schemas.microsoft.com/office/drawing/2014/main" id="{C323D04F-8A39-4538-8CA2-70F357654AC2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nl-BE" dirty="0"/>
          </a:p>
        </p:txBody>
      </p:sp>
      <p:sp>
        <p:nvSpPr>
          <p:cNvPr id="6" name="Titel 5">
            <a:extLst>
              <a:ext uri="{FF2B5EF4-FFF2-40B4-BE49-F238E27FC236}">
                <a16:creationId xmlns:a16="http://schemas.microsoft.com/office/drawing/2014/main" id="{D6F7242B-96B0-48E2-B5A6-CA4B68153A99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l-BE" dirty="0"/>
              <a:t>3. (</a:t>
            </a:r>
            <a:r>
              <a:rPr lang="nl-BE" dirty="0" err="1"/>
              <a:t>JoUw</a:t>
            </a:r>
            <a:r>
              <a:rPr lang="nl-BE" dirty="0"/>
              <a:t>) Eaglebe Portaal</a:t>
            </a:r>
          </a:p>
        </p:txBody>
      </p:sp>
      <p:sp>
        <p:nvSpPr>
          <p:cNvPr id="2" name="Tijdelijke aanduiding voor voettekst 1">
            <a:extLst>
              <a:ext uri="{FF2B5EF4-FFF2-40B4-BE49-F238E27FC236}">
                <a16:creationId xmlns:a16="http://schemas.microsoft.com/office/drawing/2014/main" id="{2BCAC096-D5BF-4ACE-9C30-5A8C9727BA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BE" dirty="0"/>
              <a:t>Handleiding Eaglebe – Digitaal evenementenloket</a:t>
            </a:r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6350AA7A-5AFE-489B-9232-3B7929AED25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3ED6195-409E-43D5-8ADE-27C0300BAFA7}" type="slidenum">
              <a:rPr lang="nl-BE" smtClean="0"/>
              <a:pPr/>
              <a:t>25</a:t>
            </a:fld>
            <a:endParaRPr lang="nl-BE" dirty="0"/>
          </a:p>
        </p:txBody>
      </p:sp>
      <p:pic>
        <p:nvPicPr>
          <p:cNvPr id="8" name="Afbeelding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04716" y="6315676"/>
            <a:ext cx="965529" cy="4190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020059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5">
            <a:extLst>
              <a:ext uri="{FF2B5EF4-FFF2-40B4-BE49-F238E27FC236}">
                <a16:creationId xmlns:a16="http://schemas.microsoft.com/office/drawing/2014/main" id="{C0EC15C1-FB98-4A90-AC5B-C30E9B7B4A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/>
              <a:t>3. Eaglebe Portaal</a:t>
            </a:r>
          </a:p>
        </p:txBody>
      </p:sp>
      <p:pic>
        <p:nvPicPr>
          <p:cNvPr id="8" name="Tijdelijke aanduiding voor inhoud 7">
            <a:extLst>
              <a:ext uri="{FF2B5EF4-FFF2-40B4-BE49-F238E27FC236}">
                <a16:creationId xmlns:a16="http://schemas.microsoft.com/office/drawing/2014/main" id="{3E884AC9-5455-480E-A383-08A105ABBD6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911226" y="1706262"/>
            <a:ext cx="9539551" cy="4149500"/>
          </a:xfrm>
          <a:prstGeom prst="rect">
            <a:avLst/>
          </a:prstGeom>
        </p:spPr>
      </p:pic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8C58B3AD-F332-43AC-B8F7-16B7ECE5D9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BE" dirty="0"/>
              <a:t>Handleiding Eaglebe – Digitaal evenementenloket</a:t>
            </a:r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53BBC63F-C03F-4E9D-A2FB-B647258C68C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3ED6195-409E-43D5-8ADE-27C0300BAFA7}" type="slidenum">
              <a:rPr lang="nl-BE" smtClean="0"/>
              <a:pPr/>
              <a:t>26</a:t>
            </a:fld>
            <a:endParaRPr lang="nl-BE" dirty="0"/>
          </a:p>
        </p:txBody>
      </p:sp>
      <p:sp>
        <p:nvSpPr>
          <p:cNvPr id="9" name="Tekstvak 8">
            <a:extLst>
              <a:ext uri="{FF2B5EF4-FFF2-40B4-BE49-F238E27FC236}">
                <a16:creationId xmlns:a16="http://schemas.microsoft.com/office/drawing/2014/main" id="{F5FF2369-0DF7-4A05-8AF7-1EABD4548D86}"/>
              </a:ext>
            </a:extLst>
          </p:cNvPr>
          <p:cNvSpPr txBox="1"/>
          <p:nvPr/>
        </p:nvSpPr>
        <p:spPr>
          <a:xfrm>
            <a:off x="7552679" y="525731"/>
            <a:ext cx="363984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dirty="0"/>
              <a:t>In jouw Eaglebe Portaal kan je de status van jouw aanvragen raadplegen.</a:t>
            </a:r>
          </a:p>
        </p:txBody>
      </p:sp>
      <p:sp>
        <p:nvSpPr>
          <p:cNvPr id="2" name="Rechthoek 1">
            <a:extLst>
              <a:ext uri="{FF2B5EF4-FFF2-40B4-BE49-F238E27FC236}">
                <a16:creationId xmlns:a16="http://schemas.microsoft.com/office/drawing/2014/main" id="{6A64880A-5904-4D9E-86B9-864A39A208DF}"/>
              </a:ext>
            </a:extLst>
          </p:cNvPr>
          <p:cNvSpPr/>
          <p:nvPr/>
        </p:nvSpPr>
        <p:spPr>
          <a:xfrm>
            <a:off x="981075" y="2628900"/>
            <a:ext cx="6686550" cy="952500"/>
          </a:xfrm>
          <a:prstGeom prst="rect">
            <a:avLst/>
          </a:prstGeom>
          <a:noFill/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10" name="Rechthoek 9">
            <a:extLst>
              <a:ext uri="{FF2B5EF4-FFF2-40B4-BE49-F238E27FC236}">
                <a16:creationId xmlns:a16="http://schemas.microsoft.com/office/drawing/2014/main" id="{E6CAC082-7E19-406C-AEE2-F08A07A34551}"/>
              </a:ext>
            </a:extLst>
          </p:cNvPr>
          <p:cNvSpPr/>
          <p:nvPr/>
        </p:nvSpPr>
        <p:spPr>
          <a:xfrm>
            <a:off x="981075" y="3886200"/>
            <a:ext cx="6686550" cy="1885950"/>
          </a:xfrm>
          <a:prstGeom prst="rect">
            <a:avLst/>
          </a:prstGeom>
          <a:noFill/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11" name="Tekstvak 10">
            <a:extLst>
              <a:ext uri="{FF2B5EF4-FFF2-40B4-BE49-F238E27FC236}">
                <a16:creationId xmlns:a16="http://schemas.microsoft.com/office/drawing/2014/main" id="{CB6F401A-882C-48EE-952A-9F72DA589C0B}"/>
              </a:ext>
            </a:extLst>
          </p:cNvPr>
          <p:cNvSpPr txBox="1"/>
          <p:nvPr/>
        </p:nvSpPr>
        <p:spPr>
          <a:xfrm>
            <a:off x="8322914" y="2836684"/>
            <a:ext cx="363984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dirty="0"/>
              <a:t>Nog niet verstuurd ter behandeling door de gemeentelijke diensten</a:t>
            </a:r>
          </a:p>
        </p:txBody>
      </p:sp>
      <p:sp>
        <p:nvSpPr>
          <p:cNvPr id="12" name="Tekstvak 11">
            <a:extLst>
              <a:ext uri="{FF2B5EF4-FFF2-40B4-BE49-F238E27FC236}">
                <a16:creationId xmlns:a16="http://schemas.microsoft.com/office/drawing/2014/main" id="{0AB75F0E-C2E9-4CA0-BD85-28231FF79733}"/>
              </a:ext>
            </a:extLst>
          </p:cNvPr>
          <p:cNvSpPr txBox="1"/>
          <p:nvPr/>
        </p:nvSpPr>
        <p:spPr>
          <a:xfrm>
            <a:off x="8322913" y="4484722"/>
            <a:ext cx="36398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dirty="0"/>
              <a:t>In behandeling of vergund</a:t>
            </a:r>
          </a:p>
        </p:txBody>
      </p:sp>
      <p:sp>
        <p:nvSpPr>
          <p:cNvPr id="3" name="Pijl: rechts 2">
            <a:extLst>
              <a:ext uri="{FF2B5EF4-FFF2-40B4-BE49-F238E27FC236}">
                <a16:creationId xmlns:a16="http://schemas.microsoft.com/office/drawing/2014/main" id="{BD0925F9-BC35-4BB3-A900-CB276D4F8B54}"/>
              </a:ext>
            </a:extLst>
          </p:cNvPr>
          <p:cNvSpPr/>
          <p:nvPr/>
        </p:nvSpPr>
        <p:spPr>
          <a:xfrm>
            <a:off x="7776194" y="2997924"/>
            <a:ext cx="438150" cy="323850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dirty="0"/>
          </a:p>
        </p:txBody>
      </p:sp>
      <p:sp>
        <p:nvSpPr>
          <p:cNvPr id="13" name="Pijl: rechts 12">
            <a:extLst>
              <a:ext uri="{FF2B5EF4-FFF2-40B4-BE49-F238E27FC236}">
                <a16:creationId xmlns:a16="http://schemas.microsoft.com/office/drawing/2014/main" id="{F0D95237-68F5-4E49-A8DC-06A771B5EBC5}"/>
              </a:ext>
            </a:extLst>
          </p:cNvPr>
          <p:cNvSpPr/>
          <p:nvPr/>
        </p:nvSpPr>
        <p:spPr>
          <a:xfrm>
            <a:off x="7789513" y="4530204"/>
            <a:ext cx="438150" cy="323850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dirty="0"/>
          </a:p>
        </p:txBody>
      </p:sp>
      <p:sp>
        <p:nvSpPr>
          <p:cNvPr id="14" name="Tekstvak 13">
            <a:extLst>
              <a:ext uri="{FF2B5EF4-FFF2-40B4-BE49-F238E27FC236}">
                <a16:creationId xmlns:a16="http://schemas.microsoft.com/office/drawing/2014/main" id="{9E4FC7F9-323E-455B-9129-A8762E6492F2}"/>
              </a:ext>
            </a:extLst>
          </p:cNvPr>
          <p:cNvSpPr txBox="1"/>
          <p:nvPr/>
        </p:nvSpPr>
        <p:spPr>
          <a:xfrm>
            <a:off x="8677275" y="3443399"/>
            <a:ext cx="3514725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1400" dirty="0"/>
              <a:t>Mogelijkheden:</a:t>
            </a:r>
          </a:p>
          <a:p>
            <a:pPr marL="285750" indent="-285750">
              <a:buFontTx/>
              <a:buChar char="-"/>
            </a:pPr>
            <a:r>
              <a:rPr lang="nl-BE" sz="1400" dirty="0"/>
              <a:t>Aanvraag openen &amp; bewerken</a:t>
            </a:r>
          </a:p>
          <a:p>
            <a:pPr marL="285750" indent="-285750">
              <a:buFontTx/>
              <a:buChar char="-"/>
            </a:pPr>
            <a:r>
              <a:rPr lang="nl-BE" sz="1400" dirty="0"/>
              <a:t>Aanvraag verwijderen</a:t>
            </a:r>
          </a:p>
        </p:txBody>
      </p:sp>
      <p:sp>
        <p:nvSpPr>
          <p:cNvPr id="15" name="Tekstvak 14">
            <a:extLst>
              <a:ext uri="{FF2B5EF4-FFF2-40B4-BE49-F238E27FC236}">
                <a16:creationId xmlns:a16="http://schemas.microsoft.com/office/drawing/2014/main" id="{48EE5B97-51D8-473E-9967-7EDA5DBCD017}"/>
              </a:ext>
            </a:extLst>
          </p:cNvPr>
          <p:cNvSpPr txBox="1"/>
          <p:nvPr/>
        </p:nvSpPr>
        <p:spPr>
          <a:xfrm>
            <a:off x="8677275" y="4833380"/>
            <a:ext cx="338073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1400" dirty="0"/>
              <a:t>Mogelijkheden:</a:t>
            </a:r>
          </a:p>
          <a:p>
            <a:pPr marL="285750" indent="-285750">
              <a:buFontTx/>
              <a:buChar char="-"/>
            </a:pPr>
            <a:r>
              <a:rPr lang="nl-BE" sz="1400" dirty="0"/>
              <a:t>Status bekijken</a:t>
            </a:r>
          </a:p>
          <a:p>
            <a:pPr marL="285750" indent="-285750">
              <a:buFontTx/>
              <a:buChar char="-"/>
            </a:pPr>
            <a:r>
              <a:rPr lang="nl-BE" sz="1400" dirty="0"/>
              <a:t>Vergunning downloaden</a:t>
            </a:r>
          </a:p>
          <a:p>
            <a:pPr marL="285750" indent="-285750">
              <a:buFontTx/>
              <a:buChar char="-"/>
            </a:pPr>
            <a:r>
              <a:rPr lang="nl-BE" sz="1400" dirty="0"/>
              <a:t>Vergunning kopiëren</a:t>
            </a:r>
          </a:p>
        </p:txBody>
      </p:sp>
      <p:pic>
        <p:nvPicPr>
          <p:cNvPr id="16" name="Afbeelding 1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04716" y="6315676"/>
            <a:ext cx="965529" cy="4190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78249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0" grpId="0" animBg="1"/>
      <p:bldP spid="12" grpId="0"/>
      <p:bldP spid="3" grpId="0" animBg="1"/>
      <p:bldP spid="13" grpId="0" animBg="1"/>
      <p:bldP spid="14" grpId="0"/>
      <p:bldP spid="15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93887AA-4B44-4CD6-A123-2981FD34D4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/>
              <a:t>3. Eaglebe Portaal</a:t>
            </a:r>
          </a:p>
        </p:txBody>
      </p:sp>
      <p:pic>
        <p:nvPicPr>
          <p:cNvPr id="6" name="Tijdelijke aanduiding voor inhoud 5">
            <a:extLst>
              <a:ext uri="{FF2B5EF4-FFF2-40B4-BE49-F238E27FC236}">
                <a16:creationId xmlns:a16="http://schemas.microsoft.com/office/drawing/2014/main" id="{36F21F1E-4BDC-42DA-BFFB-1171B50049B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67396" y="1679490"/>
            <a:ext cx="8239125" cy="4114800"/>
          </a:xfrm>
          <a:prstGeom prst="rect">
            <a:avLst/>
          </a:prstGeom>
        </p:spPr>
      </p:pic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F767EA16-E6F3-4E3A-9423-22695664AA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BE" dirty="0"/>
              <a:t>Handleiding Eaglebe – Digitaal evenementenloket</a:t>
            </a:r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0856D525-FE13-4C6D-B76D-2536D2F9647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3ED6195-409E-43D5-8ADE-27C0300BAFA7}" type="slidenum">
              <a:rPr lang="nl-BE" smtClean="0"/>
              <a:pPr/>
              <a:t>27</a:t>
            </a:fld>
            <a:endParaRPr lang="nl-BE" dirty="0"/>
          </a:p>
        </p:txBody>
      </p:sp>
      <p:sp>
        <p:nvSpPr>
          <p:cNvPr id="7" name="Tekstvak 6">
            <a:extLst>
              <a:ext uri="{FF2B5EF4-FFF2-40B4-BE49-F238E27FC236}">
                <a16:creationId xmlns:a16="http://schemas.microsoft.com/office/drawing/2014/main" id="{09CDDFC1-E04D-4876-8AB2-9E85A7CB0B5E}"/>
              </a:ext>
            </a:extLst>
          </p:cNvPr>
          <p:cNvSpPr txBox="1"/>
          <p:nvPr/>
        </p:nvSpPr>
        <p:spPr>
          <a:xfrm>
            <a:off x="8637973" y="2024109"/>
            <a:ext cx="3324786" cy="40010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dirty="0"/>
              <a:t>Organiseer je in 2020 een evenement, dan vul je het aanvraagformulier in.</a:t>
            </a:r>
          </a:p>
          <a:p>
            <a:endParaRPr lang="nl-BE" dirty="0"/>
          </a:p>
          <a:p>
            <a:r>
              <a:rPr lang="nl-BE" dirty="0"/>
              <a:t>Als je in 2021 hetzelfde evenement organiseert, kan je het aanvraagformulier van 2020 kopiëren. </a:t>
            </a:r>
          </a:p>
          <a:p>
            <a:endParaRPr lang="nl-BE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BE" sz="1600" dirty="0"/>
              <a:t>Je controleert de gegevens, </a:t>
            </a:r>
            <a:r>
              <a:rPr lang="nl-BE" sz="1200" dirty="0"/>
              <a:t>(nog van toepassing?) </a:t>
            </a:r>
            <a:endParaRPr lang="nl-BE" sz="16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BE" sz="1600" dirty="0"/>
              <a:t>Je past de periode aan en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BE" sz="1600" dirty="0"/>
              <a:t>Je voegt de meest recente documenten toe in de Dropbox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BE" sz="1600" dirty="0"/>
              <a:t>Verstuur jouw aanvraag.</a:t>
            </a:r>
          </a:p>
        </p:txBody>
      </p:sp>
      <p:cxnSp>
        <p:nvCxnSpPr>
          <p:cNvPr id="8" name="Rechte verbindingslijn met pijl 7">
            <a:extLst>
              <a:ext uri="{FF2B5EF4-FFF2-40B4-BE49-F238E27FC236}">
                <a16:creationId xmlns:a16="http://schemas.microsoft.com/office/drawing/2014/main" id="{BCD697DA-DE44-4753-A266-E7192BEE64FA}"/>
              </a:ext>
            </a:extLst>
          </p:cNvPr>
          <p:cNvCxnSpPr/>
          <p:nvPr/>
        </p:nvCxnSpPr>
        <p:spPr>
          <a:xfrm flipH="1">
            <a:off x="8143875" y="3933825"/>
            <a:ext cx="3057525" cy="838200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echthoek 8">
            <a:extLst>
              <a:ext uri="{FF2B5EF4-FFF2-40B4-BE49-F238E27FC236}">
                <a16:creationId xmlns:a16="http://schemas.microsoft.com/office/drawing/2014/main" id="{BD0ED3F7-13D0-4A3B-ADF6-27312C27DB31}"/>
              </a:ext>
            </a:extLst>
          </p:cNvPr>
          <p:cNvSpPr/>
          <p:nvPr/>
        </p:nvSpPr>
        <p:spPr>
          <a:xfrm>
            <a:off x="7305675" y="4695825"/>
            <a:ext cx="838200" cy="257175"/>
          </a:xfrm>
          <a:prstGeom prst="rect">
            <a:avLst/>
          </a:pr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pic>
        <p:nvPicPr>
          <p:cNvPr id="10" name="Afbeelding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04716" y="6315676"/>
            <a:ext cx="965529" cy="4190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648766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ekst 1">
            <a:extLst>
              <a:ext uri="{FF2B5EF4-FFF2-40B4-BE49-F238E27FC236}">
                <a16:creationId xmlns:a16="http://schemas.microsoft.com/office/drawing/2014/main" id="{95A2E92D-2F96-47AD-AB39-3EC89F26A4AD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nl-BE" dirty="0"/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8A9834CD-25C2-4A21-A0A8-177982628F9F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l-BE" dirty="0"/>
              <a:t>4. Hulp nodig?</a:t>
            </a:r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77F378DD-C2E9-45B9-9EE9-2E1E56F258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BE" dirty="0"/>
              <a:t>Handleiding Eaglebe – Digitaal evenementenloket</a:t>
            </a:r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A45A99B0-9989-42B9-9FB4-8EBE1AAE263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3ED6195-409E-43D5-8ADE-27C0300BAFA7}" type="slidenum">
              <a:rPr lang="nl-BE" smtClean="0"/>
              <a:pPr/>
              <a:t>28</a:t>
            </a:fld>
            <a:endParaRPr lang="nl-BE" dirty="0"/>
          </a:p>
        </p:txBody>
      </p:sp>
      <p:pic>
        <p:nvPicPr>
          <p:cNvPr id="6" name="Afbeelding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04716" y="6315676"/>
            <a:ext cx="965529" cy="4190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415041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5">
            <a:extLst>
              <a:ext uri="{FF2B5EF4-FFF2-40B4-BE49-F238E27FC236}">
                <a16:creationId xmlns:a16="http://schemas.microsoft.com/office/drawing/2014/main" id="{B9F10DE2-048F-4406-A8BD-41EAC1EA1F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/>
              <a:t>4. Hulp nodig?</a:t>
            </a:r>
          </a:p>
        </p:txBody>
      </p:sp>
      <p:sp>
        <p:nvSpPr>
          <p:cNvPr id="7" name="Tijdelijke aanduiding voor inhoud 6">
            <a:extLst>
              <a:ext uri="{FF2B5EF4-FFF2-40B4-BE49-F238E27FC236}">
                <a16:creationId xmlns:a16="http://schemas.microsoft.com/office/drawing/2014/main" id="{3ACC076E-B0FD-4E03-9C76-BD04D0F1E66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BE" sz="2400" dirty="0"/>
              <a:t>Ga naar de website van gemeente Wetteren: </a:t>
            </a:r>
            <a:r>
              <a:rPr lang="nl-BE" sz="2400" dirty="0">
                <a:hlinkClick r:id="rId2"/>
              </a:rPr>
              <a:t>www.wetteren.be</a:t>
            </a:r>
            <a:r>
              <a:rPr lang="nl-BE" sz="2400" dirty="0"/>
              <a:t>.</a:t>
            </a:r>
          </a:p>
          <a:p>
            <a:r>
              <a:rPr lang="nl-BE" sz="2400" dirty="0"/>
              <a:t>Bekijk de documenten in het evenementenloket. </a:t>
            </a:r>
          </a:p>
          <a:p>
            <a:r>
              <a:rPr lang="nl-BE" sz="2400" dirty="0"/>
              <a:t>Heb je hulp nodig bij het invullen van jouw aanvraagformulier?</a:t>
            </a:r>
          </a:p>
          <a:p>
            <a:pPr lvl="1"/>
            <a:r>
              <a:rPr lang="nl-BE" sz="2400" dirty="0"/>
              <a:t>Maak een afspraak met de evenementencoach</a:t>
            </a:r>
          </a:p>
          <a:p>
            <a:pPr lvl="2"/>
            <a:r>
              <a:rPr lang="nl-BE" sz="2400" dirty="0"/>
              <a:t>Via de website </a:t>
            </a:r>
          </a:p>
          <a:p>
            <a:pPr lvl="2"/>
            <a:r>
              <a:rPr lang="nl-BE" sz="2400" dirty="0"/>
              <a:t>Telefonisch via dienst onthaal</a:t>
            </a:r>
          </a:p>
          <a:p>
            <a:pPr marL="914400" lvl="2" indent="0">
              <a:buNone/>
            </a:pPr>
            <a:r>
              <a:rPr lang="nl-BE" sz="2400" dirty="0"/>
              <a:t>   09 369 00 50</a:t>
            </a:r>
          </a:p>
          <a:p>
            <a:pPr marL="914400" lvl="2" indent="0">
              <a:buNone/>
            </a:pPr>
            <a:endParaRPr lang="nl-BE" dirty="0"/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A546CF95-DC7E-4A0F-B683-3DE5429D5F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BE" dirty="0"/>
              <a:t>Handleiding Eaglebe – Digitaal evenementenloket</a:t>
            </a:r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58FD9BDC-54E9-4098-AF5A-5C20234F20C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3ED6195-409E-43D5-8ADE-27C0300BAFA7}" type="slidenum">
              <a:rPr lang="nl-BE" smtClean="0"/>
              <a:pPr/>
              <a:t>29</a:t>
            </a:fld>
            <a:endParaRPr lang="nl-BE" dirty="0"/>
          </a:p>
        </p:txBody>
      </p:sp>
      <p:pic>
        <p:nvPicPr>
          <p:cNvPr id="2" name="Afbeelding 1">
            <a:extLst>
              <a:ext uri="{FF2B5EF4-FFF2-40B4-BE49-F238E27FC236}">
                <a16:creationId xmlns:a16="http://schemas.microsoft.com/office/drawing/2014/main" id="{90E2F128-9A6F-4008-BC82-1496C175AC1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66" t="2396" r="35383" b="-2396"/>
          <a:stretch/>
        </p:blipFill>
        <p:spPr>
          <a:xfrm>
            <a:off x="7705725" y="3309640"/>
            <a:ext cx="4326425" cy="3000812"/>
          </a:xfrm>
          <a:prstGeom prst="rect">
            <a:avLst/>
          </a:prstGeom>
        </p:spPr>
      </p:pic>
      <p:sp>
        <p:nvSpPr>
          <p:cNvPr id="3" name="Rechthoek 2">
            <a:extLst>
              <a:ext uri="{FF2B5EF4-FFF2-40B4-BE49-F238E27FC236}">
                <a16:creationId xmlns:a16="http://schemas.microsoft.com/office/drawing/2014/main" id="{DEA79F99-0D37-4379-9F18-CD4292324F25}"/>
              </a:ext>
            </a:extLst>
          </p:cNvPr>
          <p:cNvSpPr/>
          <p:nvPr/>
        </p:nvSpPr>
        <p:spPr>
          <a:xfrm>
            <a:off x="9039225" y="4981575"/>
            <a:ext cx="1152525" cy="323850"/>
          </a:xfrm>
          <a:prstGeom prst="rect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pic>
        <p:nvPicPr>
          <p:cNvPr id="8" name="Afbeelding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04716" y="6315676"/>
            <a:ext cx="965529" cy="4190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73444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8994" y="506397"/>
            <a:ext cx="10515600" cy="679904"/>
          </a:xfrm>
        </p:spPr>
        <p:txBody>
          <a:bodyPr/>
          <a:lstStyle/>
          <a:p>
            <a:r>
              <a:rPr lang="nl-BE" dirty="0"/>
              <a:t>aanvragen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958851" y="941505"/>
            <a:ext cx="10515600" cy="4974989"/>
          </a:xfrm>
        </p:spPr>
        <p:txBody>
          <a:bodyPr/>
          <a:lstStyle/>
          <a:p>
            <a:pPr marL="0" indent="0" algn="r">
              <a:buNone/>
            </a:pPr>
            <a:endParaRPr lang="nl-BE" dirty="0"/>
          </a:p>
          <a:p>
            <a:pPr marL="0" indent="0" algn="r">
              <a:buNone/>
            </a:pPr>
            <a:endParaRPr lang="nl-BE" dirty="0"/>
          </a:p>
          <a:p>
            <a:endParaRPr lang="nl-BE" dirty="0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BE" dirty="0"/>
              <a:t>Handleiding Eaglebe – Digitaal evenementenloket</a:t>
            </a:r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3ED6195-409E-43D5-8ADE-27C0300BAFA7}" type="slidenum">
              <a:rPr lang="nl-BE" smtClean="0"/>
              <a:pPr/>
              <a:t>3</a:t>
            </a:fld>
            <a:endParaRPr lang="nl-BE" dirty="0"/>
          </a:p>
        </p:txBody>
      </p:sp>
      <p:pic>
        <p:nvPicPr>
          <p:cNvPr id="9" name="Afbeelding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04716" y="6315676"/>
            <a:ext cx="965529" cy="419057"/>
          </a:xfrm>
          <a:prstGeom prst="rect">
            <a:avLst/>
          </a:prstGeom>
        </p:spPr>
      </p:pic>
      <p:pic>
        <p:nvPicPr>
          <p:cNvPr id="11" name="Afbeelding 10">
            <a:extLst>
              <a:ext uri="{FF2B5EF4-FFF2-40B4-BE49-F238E27FC236}">
                <a16:creationId xmlns:a16="http://schemas.microsoft.com/office/drawing/2014/main" id="{F7E30E20-2696-49AC-876B-94ED3DC7EC73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416" r="-152"/>
          <a:stretch/>
        </p:blipFill>
        <p:spPr>
          <a:xfrm>
            <a:off x="5783747" y="60804"/>
            <a:ext cx="4627078" cy="6024864"/>
          </a:xfrm>
          <a:prstGeom prst="rect">
            <a:avLst/>
          </a:prstGeom>
        </p:spPr>
      </p:pic>
      <p:sp>
        <p:nvSpPr>
          <p:cNvPr id="17" name="Rechthoek 16">
            <a:extLst>
              <a:ext uri="{FF2B5EF4-FFF2-40B4-BE49-F238E27FC236}">
                <a16:creationId xmlns:a16="http://schemas.microsoft.com/office/drawing/2014/main" id="{0FEC29A2-E603-48D0-839A-5D611C3550F3}"/>
              </a:ext>
            </a:extLst>
          </p:cNvPr>
          <p:cNvSpPr/>
          <p:nvPr/>
        </p:nvSpPr>
        <p:spPr>
          <a:xfrm>
            <a:off x="5876925" y="3810000"/>
            <a:ext cx="2133600" cy="53340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18" name="Tekstvak 17">
            <a:extLst>
              <a:ext uri="{FF2B5EF4-FFF2-40B4-BE49-F238E27FC236}">
                <a16:creationId xmlns:a16="http://schemas.microsoft.com/office/drawing/2014/main" id="{A7F24D71-71C1-436A-A753-1E1BED9F588F}"/>
              </a:ext>
            </a:extLst>
          </p:cNvPr>
          <p:cNvSpPr txBox="1"/>
          <p:nvPr/>
        </p:nvSpPr>
        <p:spPr>
          <a:xfrm>
            <a:off x="1647825" y="4343400"/>
            <a:ext cx="379095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dirty="0"/>
              <a:t>Tip: </a:t>
            </a:r>
          </a:p>
          <a:p>
            <a:pPr marL="285750" indent="-285750">
              <a:buFontTx/>
              <a:buChar char="-"/>
            </a:pPr>
            <a:r>
              <a:rPr lang="nl-BE" dirty="0"/>
              <a:t>De eerste keer dat je een aanvraag invult, kijk naar Eerste Hulp!</a:t>
            </a:r>
          </a:p>
          <a:p>
            <a:pPr marL="285750" indent="-285750">
              <a:buFontTx/>
              <a:buChar char="-"/>
            </a:pPr>
            <a:r>
              <a:rPr lang="nl-BE" dirty="0"/>
              <a:t>Je vindt er filmpjes en </a:t>
            </a:r>
            <a:r>
              <a:rPr lang="nl-BE" dirty="0" err="1"/>
              <a:t>Powerpoints</a:t>
            </a:r>
            <a:endParaRPr lang="nl-BE" dirty="0"/>
          </a:p>
        </p:txBody>
      </p:sp>
      <p:sp>
        <p:nvSpPr>
          <p:cNvPr id="19" name="Pijl: rechts 18">
            <a:extLst>
              <a:ext uri="{FF2B5EF4-FFF2-40B4-BE49-F238E27FC236}">
                <a16:creationId xmlns:a16="http://schemas.microsoft.com/office/drawing/2014/main" id="{14E39736-EA9D-4964-B2B5-3F86ED6B23FA}"/>
              </a:ext>
            </a:extLst>
          </p:cNvPr>
          <p:cNvSpPr/>
          <p:nvPr/>
        </p:nvSpPr>
        <p:spPr>
          <a:xfrm rot="1475960">
            <a:off x="4772924" y="3460198"/>
            <a:ext cx="914400" cy="489114"/>
          </a:xfrm>
          <a:prstGeom prst="rightArrow">
            <a:avLst>
              <a:gd name="adj1" fmla="val 34683"/>
              <a:gd name="adj2" fmla="val 50000"/>
            </a:avLst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01223627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6">
            <a:extLst>
              <a:ext uri="{FF2B5EF4-FFF2-40B4-BE49-F238E27FC236}">
                <a16:creationId xmlns:a16="http://schemas.microsoft.com/office/drawing/2014/main" id="{7B684FE7-A7E4-459D-B659-75BFE3A21C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/>
              <a:t>Aanvragen</a:t>
            </a:r>
          </a:p>
        </p:txBody>
      </p:sp>
      <p:sp>
        <p:nvSpPr>
          <p:cNvPr id="9" name="Tijdelijke aanduiding voor inhoud 8">
            <a:extLst>
              <a:ext uri="{FF2B5EF4-FFF2-40B4-BE49-F238E27FC236}">
                <a16:creationId xmlns:a16="http://schemas.microsoft.com/office/drawing/2014/main" id="{5411CD97-4669-4A71-94DF-8DBDFF8F6E4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980747" y="4185997"/>
            <a:ext cx="4413465" cy="365125"/>
          </a:xfrm>
        </p:spPr>
        <p:txBody>
          <a:bodyPr>
            <a:normAutofit lnSpcReduction="10000"/>
          </a:bodyPr>
          <a:lstStyle/>
          <a:p>
            <a:pPr marL="457200" indent="-457200">
              <a:buFont typeface="+mj-lt"/>
              <a:buAutoNum type="arabicParenR"/>
            </a:pPr>
            <a:r>
              <a:rPr lang="nl-NL" sz="2000" dirty="0"/>
              <a:t>Klik op ‘online aanvragen’</a:t>
            </a:r>
            <a:endParaRPr lang="nl-BE" dirty="0"/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DACB9B08-B967-4587-8E2F-4AF0B0210D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BE" dirty="0"/>
              <a:t>Handleiding Eaglebe – Digitaal evenementenloket</a:t>
            </a:r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9C441541-7EC2-42A9-A702-7E687274789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3ED6195-409E-43D5-8ADE-27C0300BAFA7}" type="slidenum">
              <a:rPr lang="nl-BE" smtClean="0"/>
              <a:pPr/>
              <a:t>4</a:t>
            </a:fld>
            <a:endParaRPr lang="nl-BE" dirty="0"/>
          </a:p>
        </p:txBody>
      </p:sp>
      <p:pic>
        <p:nvPicPr>
          <p:cNvPr id="3" name="Tijdelijke aanduiding voor afbeelding 2">
            <a:extLst>
              <a:ext uri="{FF2B5EF4-FFF2-40B4-BE49-F238E27FC236}">
                <a16:creationId xmlns:a16="http://schemas.microsoft.com/office/drawing/2014/main" id="{77D2888B-1E85-4446-BA55-0E2D92F5C8A6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 rotWithShape="1">
          <a:blip r:embed="rId2"/>
          <a:srcRect l="-165" r="701"/>
          <a:stretch/>
        </p:blipFill>
        <p:spPr>
          <a:xfrm>
            <a:off x="229782" y="1875196"/>
            <a:ext cx="7594660" cy="3395916"/>
          </a:xfrm>
          <a:prstGeom prst="rect">
            <a:avLst/>
          </a:prstGeom>
        </p:spPr>
      </p:pic>
      <p:sp>
        <p:nvSpPr>
          <p:cNvPr id="5" name="Rechthoek 4">
            <a:extLst>
              <a:ext uri="{FF2B5EF4-FFF2-40B4-BE49-F238E27FC236}">
                <a16:creationId xmlns:a16="http://schemas.microsoft.com/office/drawing/2014/main" id="{CCF6DE67-8B8C-4054-8B83-6BD91E4CC036}"/>
              </a:ext>
            </a:extLst>
          </p:cNvPr>
          <p:cNvSpPr/>
          <p:nvPr/>
        </p:nvSpPr>
        <p:spPr>
          <a:xfrm>
            <a:off x="525496" y="3871609"/>
            <a:ext cx="1176844" cy="354602"/>
          </a:xfrm>
          <a:prstGeom prst="rect">
            <a:avLst/>
          </a:prstGeom>
          <a:noFill/>
          <a:ln w="571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pic>
        <p:nvPicPr>
          <p:cNvPr id="8" name="Afbeelding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04716" y="6315676"/>
            <a:ext cx="965529" cy="4190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492355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6">
            <a:extLst>
              <a:ext uri="{FF2B5EF4-FFF2-40B4-BE49-F238E27FC236}">
                <a16:creationId xmlns:a16="http://schemas.microsoft.com/office/drawing/2014/main" id="{7B684FE7-A7E4-459D-B659-75BFE3A21C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/>
              <a:t>Aanvragen</a:t>
            </a:r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DACB9B08-B967-4587-8E2F-4AF0B0210D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BE" dirty="0"/>
              <a:t>Handleiding Eaglebe – Digitaal evenementenloket</a:t>
            </a:r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9C441541-7EC2-42A9-A702-7E687274789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3ED6195-409E-43D5-8ADE-27C0300BAFA7}" type="slidenum">
              <a:rPr lang="nl-BE" smtClean="0"/>
              <a:pPr/>
              <a:t>5</a:t>
            </a:fld>
            <a:endParaRPr lang="nl-BE" dirty="0"/>
          </a:p>
        </p:txBody>
      </p:sp>
      <p:pic>
        <p:nvPicPr>
          <p:cNvPr id="8" name="Afbeelding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04716" y="6315676"/>
            <a:ext cx="965529" cy="419057"/>
          </a:xfrm>
          <a:prstGeom prst="rect">
            <a:avLst/>
          </a:prstGeom>
        </p:spPr>
      </p:pic>
      <p:pic>
        <p:nvPicPr>
          <p:cNvPr id="11" name="Tijdelijke aanduiding voor afbeelding 10">
            <a:extLst>
              <a:ext uri="{FF2B5EF4-FFF2-40B4-BE49-F238E27FC236}">
                <a16:creationId xmlns:a16="http://schemas.microsoft.com/office/drawing/2014/main" id="{ECCCEDC4-72F1-4FD6-A687-9F8368C91F32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 rotWithShape="1">
          <a:blip r:embed="rId3"/>
          <a:srcRect l="141" t="245" r="137" b="-245"/>
          <a:stretch/>
        </p:blipFill>
        <p:spPr>
          <a:xfrm>
            <a:off x="321012" y="1378908"/>
            <a:ext cx="7286017" cy="4571042"/>
          </a:xfrm>
          <a:prstGeom prst="rect">
            <a:avLst/>
          </a:prstGeom>
        </p:spPr>
      </p:pic>
      <p:sp>
        <p:nvSpPr>
          <p:cNvPr id="13" name="Rechthoek: afgeronde hoeken 12">
            <a:extLst>
              <a:ext uri="{FF2B5EF4-FFF2-40B4-BE49-F238E27FC236}">
                <a16:creationId xmlns:a16="http://schemas.microsoft.com/office/drawing/2014/main" id="{13286826-8054-4D2A-94E7-5A5C2A50E4A6}"/>
              </a:ext>
            </a:extLst>
          </p:cNvPr>
          <p:cNvSpPr/>
          <p:nvPr/>
        </p:nvSpPr>
        <p:spPr>
          <a:xfrm>
            <a:off x="7042826" y="1378908"/>
            <a:ext cx="564203" cy="209046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14" name="Tekstvak 13">
            <a:extLst>
              <a:ext uri="{FF2B5EF4-FFF2-40B4-BE49-F238E27FC236}">
                <a16:creationId xmlns:a16="http://schemas.microsoft.com/office/drawing/2014/main" id="{98658215-C0F4-4F76-B0CB-44109A8F5185}"/>
              </a:ext>
            </a:extLst>
          </p:cNvPr>
          <p:cNvSpPr txBox="1"/>
          <p:nvPr/>
        </p:nvSpPr>
        <p:spPr>
          <a:xfrm>
            <a:off x="8197243" y="1160265"/>
            <a:ext cx="358950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dirty="0"/>
              <a:t>Om te registreren, klik op het </a:t>
            </a:r>
            <a:r>
              <a:rPr lang="nl-BE" dirty="0" err="1"/>
              <a:t>eaglebe</a:t>
            </a:r>
            <a:r>
              <a:rPr lang="nl-BE" dirty="0"/>
              <a:t> icoon (rechter bovenhoek)</a:t>
            </a:r>
          </a:p>
        </p:txBody>
      </p:sp>
      <p:sp>
        <p:nvSpPr>
          <p:cNvPr id="16" name="Pijl: rechts 15">
            <a:extLst>
              <a:ext uri="{FF2B5EF4-FFF2-40B4-BE49-F238E27FC236}">
                <a16:creationId xmlns:a16="http://schemas.microsoft.com/office/drawing/2014/main" id="{C9C8B108-28ED-4255-AF3F-44E56CB3E4A9}"/>
              </a:ext>
            </a:extLst>
          </p:cNvPr>
          <p:cNvSpPr/>
          <p:nvPr/>
        </p:nvSpPr>
        <p:spPr>
          <a:xfrm rot="10800000">
            <a:off x="7678401" y="1378908"/>
            <a:ext cx="564203" cy="209046"/>
          </a:xfrm>
          <a:prstGeom prst="rightArrow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55584838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el 14">
            <a:extLst>
              <a:ext uri="{FF2B5EF4-FFF2-40B4-BE49-F238E27FC236}">
                <a16:creationId xmlns:a16="http://schemas.microsoft.com/office/drawing/2014/main" id="{B11520AB-E294-4C2E-BEFD-FF473DF32A6B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l-BE" dirty="0"/>
              <a:t>1. Registreren</a:t>
            </a:r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EC460CBD-BE01-465E-B51F-FB9C034E7D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vert="horz" lIns="91440" tIns="45720" rIns="91440" bIns="45720" rtlCol="0" anchor="ctr">
            <a:normAutofit/>
          </a:bodyPr>
          <a:lstStyle/>
          <a:p>
            <a:r>
              <a:rPr lang="nl-BE" sz="1200" dirty="0"/>
              <a:t>Handleiding Eaglebe – Digitaal evenementenloket</a:t>
            </a:r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0A9F472B-E27D-40F0-A75E-882177D842D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fld id="{43ED6195-409E-43D5-8ADE-27C0300BAFA7}" type="slidenum">
              <a:rPr lang="en-US" sz="1200" smtClean="0">
                <a:solidFill>
                  <a:schemeClr val="tx1">
                    <a:tint val="75000"/>
                  </a:schemeClr>
                </a:solidFill>
                <a:latin typeface="+mn-lt"/>
              </a:rPr>
              <a:pPr>
                <a:spcAft>
                  <a:spcPts val="600"/>
                </a:spcAft>
              </a:pPr>
              <a:t>6</a:t>
            </a:fld>
            <a:endParaRPr lang="en-US" sz="1200" dirty="0">
              <a:solidFill>
                <a:schemeClr val="tx1">
                  <a:tint val="75000"/>
                </a:schemeClr>
              </a:solidFill>
              <a:latin typeface="+mn-lt"/>
            </a:endParaRPr>
          </a:p>
        </p:txBody>
      </p:sp>
      <p:pic>
        <p:nvPicPr>
          <p:cNvPr id="6" name="Afbeelding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04716" y="6315676"/>
            <a:ext cx="965529" cy="4190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204871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EE8C209-ED49-4EEA-88E8-900D70DAB0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/>
              <a:t>1. Registreren</a:t>
            </a:r>
          </a:p>
        </p:txBody>
      </p:sp>
      <p:sp>
        <p:nvSpPr>
          <p:cNvPr id="6" name="Tijdelijke aanduiding voor inhoud 5">
            <a:extLst>
              <a:ext uri="{FF2B5EF4-FFF2-40B4-BE49-F238E27FC236}">
                <a16:creationId xmlns:a16="http://schemas.microsoft.com/office/drawing/2014/main" id="{530ACCEB-6C78-49AB-8A3C-46E524C5FB0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1457" y="5406689"/>
            <a:ext cx="5097343" cy="749978"/>
          </a:xfrm>
        </p:spPr>
        <p:txBody>
          <a:bodyPr/>
          <a:lstStyle/>
          <a:p>
            <a:r>
              <a:rPr lang="nl-BE" dirty="0"/>
              <a:t>Registreer bij 1</a:t>
            </a:r>
            <a:r>
              <a:rPr lang="nl-BE" baseline="30000" dirty="0"/>
              <a:t>e</a:t>
            </a:r>
            <a:r>
              <a:rPr lang="nl-BE" dirty="0"/>
              <a:t> gebruik</a:t>
            </a:r>
          </a:p>
          <a:p>
            <a:pPr marL="0" indent="0">
              <a:buNone/>
            </a:pPr>
            <a:r>
              <a:rPr lang="nl-BE" sz="1200" i="1" u="sng" dirty="0">
                <a:solidFill>
                  <a:schemeClr val="tx1"/>
                </a:solidFill>
              </a:rPr>
              <a:t>Tip</a:t>
            </a:r>
            <a:r>
              <a:rPr lang="nl-BE" sz="1200" i="1" dirty="0">
                <a:solidFill>
                  <a:schemeClr val="tx1"/>
                </a:solidFill>
              </a:rPr>
              <a:t>: gebruik bij voorkeur Google Chrome</a:t>
            </a:r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929EC57B-972B-453F-A381-CB87C82C4A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BE" dirty="0"/>
              <a:t>Handleiding Eaglebe – Digitaal evenementenloket</a:t>
            </a:r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80A86893-AE17-48DA-9C20-54FC828EB5F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3ED6195-409E-43D5-8ADE-27C0300BAFA7}" type="slidenum">
              <a:rPr lang="nl-BE" smtClean="0"/>
              <a:pPr/>
              <a:t>7</a:t>
            </a:fld>
            <a:endParaRPr lang="nl-BE" dirty="0"/>
          </a:p>
        </p:txBody>
      </p:sp>
      <p:pic>
        <p:nvPicPr>
          <p:cNvPr id="7" name="Tijdelijke aanduiding voor afbeelding 6">
            <a:extLst>
              <a:ext uri="{FF2B5EF4-FFF2-40B4-BE49-F238E27FC236}">
                <a16:creationId xmlns:a16="http://schemas.microsoft.com/office/drawing/2014/main" id="{BC429ADD-76F3-4AC4-AE8E-F42DB806C2CF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 rotWithShape="1">
          <a:blip r:embed="rId2"/>
          <a:srcRect l="255" t="-989" r="-210" b="989"/>
          <a:stretch/>
        </p:blipFill>
        <p:spPr>
          <a:xfrm>
            <a:off x="331688" y="1377838"/>
            <a:ext cx="11502246" cy="3759200"/>
          </a:xfrm>
          <a:prstGeom prst="rect">
            <a:avLst/>
          </a:prstGeom>
        </p:spPr>
      </p:pic>
      <p:pic>
        <p:nvPicPr>
          <p:cNvPr id="8" name="Afbeelding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04716" y="6315676"/>
            <a:ext cx="965529" cy="4190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011112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3F85EE7-4B9C-4873-969F-7F7887BF03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/>
              <a:t>1. registreer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CD1D0CA9-E222-4F5F-B9E3-98909EE2D5F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37942" y="1598612"/>
            <a:ext cx="6388884" cy="2259013"/>
          </a:xfrm>
        </p:spPr>
        <p:txBody>
          <a:bodyPr>
            <a:normAutofit fontScale="85000" lnSpcReduction="10000"/>
          </a:bodyPr>
          <a:lstStyle/>
          <a:p>
            <a:pPr marL="0" indent="0">
              <a:lnSpc>
                <a:spcPct val="120000"/>
              </a:lnSpc>
              <a:buNone/>
            </a:pPr>
            <a:r>
              <a:rPr lang="nl-NL" b="1" dirty="0"/>
              <a:t>Voordelen van registratie:</a:t>
            </a:r>
          </a:p>
          <a:p>
            <a:pPr>
              <a:lnSpc>
                <a:spcPct val="120000"/>
              </a:lnSpc>
              <a:buFontTx/>
              <a:buChar char="-"/>
            </a:pPr>
            <a:r>
              <a:rPr lang="nl-NL" dirty="0"/>
              <a:t>Opvolging van je dossier en overzicht van jouw dossier(s) die jij vanaf nu invoert.</a:t>
            </a:r>
          </a:p>
          <a:p>
            <a:pPr>
              <a:lnSpc>
                <a:spcPct val="120000"/>
              </a:lnSpc>
              <a:buFontTx/>
              <a:buChar char="-"/>
            </a:pPr>
            <a:r>
              <a:rPr lang="nl-NL" dirty="0"/>
              <a:t>Kopiëren van jouw dossier</a:t>
            </a:r>
          </a:p>
          <a:p>
            <a:pPr>
              <a:lnSpc>
                <a:spcPct val="120000"/>
              </a:lnSpc>
              <a:buFontTx/>
              <a:buChar char="-"/>
            </a:pPr>
            <a:r>
              <a:rPr lang="nl-NL" dirty="0"/>
              <a:t>Tijdelijk opslaan van jouw dossier</a:t>
            </a:r>
          </a:p>
          <a:p>
            <a:pPr>
              <a:lnSpc>
                <a:spcPct val="120000"/>
              </a:lnSpc>
              <a:buFontTx/>
              <a:buChar char="-"/>
            </a:pPr>
            <a:endParaRPr lang="nl-NL" dirty="0"/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E83B8924-14A3-44C0-B7FC-7B5017DBF4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BE" dirty="0"/>
              <a:t>Handleiding Eaglebe – Digitaal evenementenloket</a:t>
            </a:r>
          </a:p>
        </p:txBody>
      </p:sp>
      <p:pic>
        <p:nvPicPr>
          <p:cNvPr id="8" name="Tijdelijke aanduiding voor afbeelding 7">
            <a:extLst>
              <a:ext uri="{FF2B5EF4-FFF2-40B4-BE49-F238E27FC236}">
                <a16:creationId xmlns:a16="http://schemas.microsoft.com/office/drawing/2014/main" id="{778AAD96-5D5B-4581-A812-CF24DBD6B645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>
          <a:blip r:embed="rId3"/>
          <a:srcRect t="4726" b="4726"/>
          <a:stretch>
            <a:fillRect/>
          </a:stretch>
        </p:blipFill>
        <p:spPr>
          <a:xfrm>
            <a:off x="265113" y="1700784"/>
            <a:ext cx="4297362" cy="4249166"/>
          </a:xfrm>
          <a:prstGeom prst="rect">
            <a:avLst/>
          </a:prstGeom>
        </p:spPr>
      </p:pic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4022C6A3-84DF-449A-99AB-3DF5FE4A32F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3ED6195-409E-43D5-8ADE-27C0300BAFA7}" type="slidenum">
              <a:rPr lang="nl-BE" smtClean="0"/>
              <a:pPr/>
              <a:t>8</a:t>
            </a:fld>
            <a:endParaRPr lang="nl-BE" dirty="0"/>
          </a:p>
        </p:txBody>
      </p:sp>
      <p:pic>
        <p:nvPicPr>
          <p:cNvPr id="7" name="Afbeelding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04716" y="6315676"/>
            <a:ext cx="965529" cy="419057"/>
          </a:xfrm>
          <a:prstGeom prst="rect">
            <a:avLst/>
          </a:prstGeom>
        </p:spPr>
      </p:pic>
      <p:sp>
        <p:nvSpPr>
          <p:cNvPr id="5" name="Tekstvak 4">
            <a:extLst>
              <a:ext uri="{FF2B5EF4-FFF2-40B4-BE49-F238E27FC236}">
                <a16:creationId xmlns:a16="http://schemas.microsoft.com/office/drawing/2014/main" id="{C54A37CE-6726-4B5D-AE87-CC6D6070228B}"/>
              </a:ext>
            </a:extLst>
          </p:cNvPr>
          <p:cNvSpPr txBox="1"/>
          <p:nvPr/>
        </p:nvSpPr>
        <p:spPr>
          <a:xfrm>
            <a:off x="5143500" y="4124325"/>
            <a:ext cx="572452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dirty="0"/>
              <a:t>TIP:</a:t>
            </a:r>
          </a:p>
          <a:p>
            <a:r>
              <a:rPr lang="nl-BE" dirty="0"/>
              <a:t>Jouw bevestigingsmail komt vanuit </a:t>
            </a:r>
            <a:r>
              <a:rPr lang="nl-BE" dirty="0" err="1"/>
              <a:t>eaglebe</a:t>
            </a:r>
            <a:r>
              <a:rPr lang="nl-BE" dirty="0"/>
              <a:t>. Kijk in jouw spammail!</a:t>
            </a:r>
          </a:p>
        </p:txBody>
      </p:sp>
    </p:spTree>
    <p:extLst>
      <p:ext uri="{BB962C8B-B14F-4D97-AF65-F5344CB8AC3E}">
        <p14:creationId xmlns:p14="http://schemas.microsoft.com/office/powerpoint/2010/main" val="394283401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5">
            <a:extLst>
              <a:ext uri="{FF2B5EF4-FFF2-40B4-BE49-F238E27FC236}">
                <a16:creationId xmlns:a16="http://schemas.microsoft.com/office/drawing/2014/main" id="{A33BB82C-F187-4C40-ADA6-FD9A935BC402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l-BE" dirty="0"/>
              <a:t>2. digitaal aanvraagformulier</a:t>
            </a:r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D110C61D-91D2-470D-9285-5C51C702B6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BE" dirty="0"/>
              <a:t>Handleiding Eaglebe – Digitaal evenementenloket</a:t>
            </a:r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5AD35DA8-4BAA-409A-A569-90B19B96A88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3ED6195-409E-43D5-8ADE-27C0300BAFA7}" type="slidenum">
              <a:rPr lang="nl-BE" smtClean="0"/>
              <a:pPr/>
              <a:t>9</a:t>
            </a:fld>
            <a:endParaRPr lang="nl-BE" dirty="0"/>
          </a:p>
        </p:txBody>
      </p:sp>
      <p:pic>
        <p:nvPicPr>
          <p:cNvPr id="7" name="Afbeelding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04716" y="6315676"/>
            <a:ext cx="965529" cy="4190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2444647"/>
      </p:ext>
    </p:extLst>
  </p:cSld>
  <p:clrMapOvr>
    <a:masterClrMapping/>
  </p:clrMapOvr>
</p:sld>
</file>

<file path=ppt/theme/theme1.xml><?xml version="1.0" encoding="utf-8"?>
<a:theme xmlns:a="http://schemas.openxmlformats.org/drawingml/2006/main" name="Powerpoint Wettere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Aangepast ontwerp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Powerpoint Wetteren</Template>
  <TotalTime>1719</TotalTime>
  <Words>1013</Words>
  <Application>Microsoft Office PowerPoint</Application>
  <PresentationFormat>Breedbeeld</PresentationFormat>
  <Paragraphs>186</Paragraphs>
  <Slides>29</Slides>
  <Notes>5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6</vt:i4>
      </vt:variant>
      <vt:variant>
        <vt:lpstr>Thema</vt:lpstr>
      </vt:variant>
      <vt:variant>
        <vt:i4>2</vt:i4>
      </vt:variant>
      <vt:variant>
        <vt:lpstr>Diatitels</vt:lpstr>
      </vt:variant>
      <vt:variant>
        <vt:i4>29</vt:i4>
      </vt:variant>
    </vt:vector>
  </HeadingPairs>
  <TitlesOfParts>
    <vt:vector size="37" baseType="lpstr">
      <vt:lpstr>Calibri Light</vt:lpstr>
      <vt:lpstr>Montserrat SemiBold</vt:lpstr>
      <vt:lpstr>Arial</vt:lpstr>
      <vt:lpstr>Wetteren Stencil Bd</vt:lpstr>
      <vt:lpstr>Montserrat Light</vt:lpstr>
      <vt:lpstr>Calibri</vt:lpstr>
      <vt:lpstr>Powerpoint Wetteren</vt:lpstr>
      <vt:lpstr>Aangepast ontwerp</vt:lpstr>
      <vt:lpstr>Handleiding Eaglebe</vt:lpstr>
      <vt:lpstr>aanvragen</vt:lpstr>
      <vt:lpstr>aanvragen</vt:lpstr>
      <vt:lpstr>Aanvragen</vt:lpstr>
      <vt:lpstr>Aanvragen</vt:lpstr>
      <vt:lpstr>1. Registreren</vt:lpstr>
      <vt:lpstr>1. Registreren</vt:lpstr>
      <vt:lpstr>1. registreer</vt:lpstr>
      <vt:lpstr>2. digitaal aanvraagformulier</vt:lpstr>
      <vt:lpstr>2.1) Digitaal aanvraagformulier</vt:lpstr>
      <vt:lpstr>2.1) algemeen</vt:lpstr>
      <vt:lpstr>2.2) Periode</vt:lpstr>
      <vt:lpstr>2.3) Locatie</vt:lpstr>
      <vt:lpstr>2.3) Locatie</vt:lpstr>
      <vt:lpstr>2.4) Mobiliteit</vt:lpstr>
      <vt:lpstr>2.4) Mobiliteit</vt:lpstr>
      <vt:lpstr>2.5) Geluid</vt:lpstr>
      <vt:lpstr>2.6) Catering</vt:lpstr>
      <vt:lpstr>2.7) Publiciteit</vt:lpstr>
      <vt:lpstr>2.8) Veiligheid</vt:lpstr>
      <vt:lpstr>2.8) Veiligheid</vt:lpstr>
      <vt:lpstr>2.9) Materiaal</vt:lpstr>
      <vt:lpstr>2.10) contact</vt:lpstr>
      <vt:lpstr>2.11) Bevestigen</vt:lpstr>
      <vt:lpstr>3. (JoUw) Eaglebe Portaal</vt:lpstr>
      <vt:lpstr>3. Eaglebe Portaal</vt:lpstr>
      <vt:lpstr>3. Eaglebe Portaal</vt:lpstr>
      <vt:lpstr>4. Hulp nodig?</vt:lpstr>
      <vt:lpstr>4. Hulp nodig?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Wetteren  in een  nieuw  jasje</dc:title>
  <dc:creator>Veerle Baert</dc:creator>
  <cp:lastModifiedBy>Anne Charlotte Mendoza</cp:lastModifiedBy>
  <cp:revision>199</cp:revision>
  <cp:lastPrinted>2020-01-20T11:06:46Z</cp:lastPrinted>
  <dcterms:created xsi:type="dcterms:W3CDTF">2019-02-20T14:26:02Z</dcterms:created>
  <dcterms:modified xsi:type="dcterms:W3CDTF">2020-01-20T12:30:21Z</dcterms:modified>
</cp:coreProperties>
</file>